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4" r:id="rId2"/>
    <p:sldId id="281" r:id="rId3"/>
    <p:sldId id="259" r:id="rId4"/>
    <p:sldId id="283" r:id="rId5"/>
    <p:sldId id="275" r:id="rId6"/>
    <p:sldId id="296" r:id="rId7"/>
    <p:sldId id="297" r:id="rId8"/>
    <p:sldId id="284" r:id="rId9"/>
    <p:sldId id="279" r:id="rId10"/>
    <p:sldId id="282" r:id="rId11"/>
    <p:sldId id="276" r:id="rId12"/>
    <p:sldId id="285" r:id="rId13"/>
    <p:sldId id="278" r:id="rId14"/>
    <p:sldId id="286" r:id="rId15"/>
    <p:sldId id="277" r:id="rId16"/>
    <p:sldId id="287" r:id="rId17"/>
    <p:sldId id="280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6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08AD-63F0-451C-A1CD-D6B0B3B195B9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27693-C7EF-4E5E-A149-8157A1238F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3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68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4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5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4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2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9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3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0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0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7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EC55A-773B-4C76-982F-C7C42ED1080D}" type="datetimeFigureOut">
              <a:rPr lang="en-US" smtClean="0"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0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91440" y="365760"/>
            <a:ext cx="12020221" cy="6120840"/>
            <a:chOff x="1345735" y="2006512"/>
            <a:chExt cx="9106237" cy="4637000"/>
          </a:xfrm>
        </p:grpSpPr>
        <p:sp>
          <p:nvSpPr>
            <p:cNvPr id="5" name="Rectangle 4"/>
            <p:cNvSpPr/>
            <p:nvPr/>
          </p:nvSpPr>
          <p:spPr>
            <a:xfrm>
              <a:off x="5089650" y="2006512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Mediator/</a:t>
              </a:r>
              <a:b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33565" y="3802945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45735" y="3802945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089650" y="5445891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Moderator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8" idx="0"/>
              <a:endCxn id="14" idx="4"/>
            </p:cNvCxnSpPr>
            <p:nvPr/>
          </p:nvCxnSpPr>
          <p:spPr>
            <a:xfrm flipH="1" flipV="1">
              <a:off x="5898853" y="4447476"/>
              <a:ext cx="1" cy="9984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708057" y="2605323"/>
              <a:ext cx="2125508" cy="17964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2964142" y="2605323"/>
              <a:ext cx="2125508" cy="17964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1"/>
            </p:cNvCxnSpPr>
            <p:nvPr/>
          </p:nvCxnSpPr>
          <p:spPr>
            <a:xfrm>
              <a:off x="2964143" y="4401755"/>
              <a:ext cx="586942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770811" y="3114743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15026" y="3114743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22180" y="3954314"/>
              <a:ext cx="391504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853133" y="4356036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1961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91259" y="8764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6" name="Rectangle 5"/>
          <p:cNvSpPr/>
          <p:nvPr/>
        </p:nvSpPr>
        <p:spPr>
          <a:xfrm>
            <a:off x="9949418" y="1461543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7" name="Rectangle 6"/>
          <p:cNvSpPr/>
          <p:nvPr/>
        </p:nvSpPr>
        <p:spPr>
          <a:xfrm>
            <a:off x="75768" y="1461543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768" y="3311068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2212063" y="878076"/>
            <a:ext cx="3279196" cy="32234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7627554" y="878076"/>
            <a:ext cx="2321864" cy="137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212063" y="878076"/>
            <a:ext cx="3279196" cy="137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212063" y="2251973"/>
            <a:ext cx="77373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32500" y="1314591"/>
            <a:ext cx="411668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71856" y="1314591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768" y="515488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</a:p>
        </p:txBody>
      </p:sp>
      <p:cxnSp>
        <p:nvCxnSpPr>
          <p:cNvPr id="24" name="Straight Arrow Connector 23"/>
          <p:cNvCxnSpPr>
            <a:stCxn id="8" idx="3"/>
            <a:endCxn id="6" idx="1"/>
          </p:cNvCxnSpPr>
          <p:nvPr/>
        </p:nvCxnSpPr>
        <p:spPr>
          <a:xfrm flipV="1">
            <a:off x="2212063" y="2251973"/>
            <a:ext cx="7737355" cy="1849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6" idx="1"/>
          </p:cNvCxnSpPr>
          <p:nvPr/>
        </p:nvCxnSpPr>
        <p:spPr>
          <a:xfrm flipV="1">
            <a:off x="2212063" y="2251973"/>
            <a:ext cx="7737355" cy="36933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3"/>
            <a:endCxn id="5" idx="1"/>
          </p:cNvCxnSpPr>
          <p:nvPr/>
        </p:nvCxnSpPr>
        <p:spPr>
          <a:xfrm flipV="1">
            <a:off x="2212063" y="878076"/>
            <a:ext cx="3279196" cy="5067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71856" y="2841649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71856" y="4249964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11698" y="2170776"/>
            <a:ext cx="63605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11698" y="3077234"/>
            <a:ext cx="63605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11697" y="3987059"/>
            <a:ext cx="63605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91434" y="182880"/>
            <a:ext cx="12020233" cy="6438681"/>
            <a:chOff x="1345735" y="122777"/>
            <a:chExt cx="9106237" cy="4877789"/>
          </a:xfrm>
        </p:grpSpPr>
        <p:sp>
          <p:nvSpPr>
            <p:cNvPr id="5" name="Rectangle 4"/>
            <p:cNvSpPr/>
            <p:nvPr/>
          </p:nvSpPr>
          <p:spPr>
            <a:xfrm>
              <a:off x="5089650" y="2605324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Mediator/</a:t>
              </a:r>
              <a:b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33565" y="3802945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45735" y="3802945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089650" y="122777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Moderator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8" idx="2"/>
              <a:endCxn id="14" idx="0"/>
            </p:cNvCxnSpPr>
            <p:nvPr/>
          </p:nvCxnSpPr>
          <p:spPr>
            <a:xfrm flipH="1">
              <a:off x="4064452" y="1320398"/>
              <a:ext cx="1834402" cy="24138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708057" y="3204133"/>
              <a:ext cx="2125508" cy="1197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2964142" y="3204134"/>
              <a:ext cx="2125508" cy="11976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1"/>
            </p:cNvCxnSpPr>
            <p:nvPr/>
          </p:nvCxnSpPr>
          <p:spPr>
            <a:xfrm>
              <a:off x="2964143" y="4401755"/>
              <a:ext cx="586942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216185" y="3538291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6012" y="3538291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73854" y="4389129"/>
              <a:ext cx="391504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018732" y="3734227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6" name="Straight Arrow Connector 15"/>
            <p:cNvCxnSpPr>
              <a:stCxn id="8" idx="2"/>
              <a:endCxn id="20" idx="0"/>
            </p:cNvCxnSpPr>
            <p:nvPr/>
          </p:nvCxnSpPr>
          <p:spPr>
            <a:xfrm>
              <a:off x="5898854" y="1320398"/>
              <a:ext cx="1808232" cy="24138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7661366" y="3734227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1961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91259" y="8764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6" name="Rectangle 5"/>
          <p:cNvSpPr/>
          <p:nvPr/>
        </p:nvSpPr>
        <p:spPr>
          <a:xfrm>
            <a:off x="9949418" y="1461543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7" name="Rectangle 6"/>
          <p:cNvSpPr/>
          <p:nvPr/>
        </p:nvSpPr>
        <p:spPr>
          <a:xfrm>
            <a:off x="75768" y="1461543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768" y="3308214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2212063" y="878076"/>
            <a:ext cx="3279196" cy="3220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7627554" y="878076"/>
            <a:ext cx="2321864" cy="137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212063" y="878076"/>
            <a:ext cx="3279196" cy="137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212063" y="2251973"/>
            <a:ext cx="77373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468412" y="938323"/>
            <a:ext cx="50952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71856" y="1314591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768" y="515488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</a:p>
        </p:txBody>
      </p:sp>
      <p:cxnSp>
        <p:nvCxnSpPr>
          <p:cNvPr id="24" name="Straight Arrow Connector 23"/>
          <p:cNvCxnSpPr>
            <a:stCxn id="8" idx="3"/>
            <a:endCxn id="6" idx="1"/>
          </p:cNvCxnSpPr>
          <p:nvPr/>
        </p:nvCxnSpPr>
        <p:spPr>
          <a:xfrm flipV="1">
            <a:off x="2212063" y="2251973"/>
            <a:ext cx="7737355" cy="1846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  <a:endCxn id="6" idx="1"/>
          </p:cNvCxnSpPr>
          <p:nvPr/>
        </p:nvCxnSpPr>
        <p:spPr>
          <a:xfrm flipV="1">
            <a:off x="7627554" y="2251973"/>
            <a:ext cx="2321864" cy="36933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3"/>
            <a:endCxn id="5" idx="1"/>
          </p:cNvCxnSpPr>
          <p:nvPr/>
        </p:nvCxnSpPr>
        <p:spPr>
          <a:xfrm flipV="1">
            <a:off x="2212063" y="878076"/>
            <a:ext cx="3279196" cy="5067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71856" y="2841649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71856" y="4249964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11698" y="2170776"/>
            <a:ext cx="63605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11698" y="3077234"/>
            <a:ext cx="63605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91259" y="515488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68413" y="3428601"/>
            <a:ext cx="50952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1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91431" y="640080"/>
            <a:ext cx="12020232" cy="5565756"/>
            <a:chOff x="1345735" y="784084"/>
            <a:chExt cx="9106237" cy="4216482"/>
          </a:xfrm>
        </p:grpSpPr>
        <p:sp>
          <p:nvSpPr>
            <p:cNvPr id="5" name="Rectangle 4"/>
            <p:cNvSpPr/>
            <p:nvPr/>
          </p:nvSpPr>
          <p:spPr>
            <a:xfrm>
              <a:off x="5089650" y="2605324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Mediator/</a:t>
              </a:r>
              <a:b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33565" y="3802945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45735" y="3802945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4938" y="784084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Moderator 1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8" idx="2"/>
              <a:endCxn id="14" idx="0"/>
            </p:cNvCxnSpPr>
            <p:nvPr/>
          </p:nvCxnSpPr>
          <p:spPr>
            <a:xfrm>
              <a:off x="2964142" y="1981705"/>
              <a:ext cx="1100310" cy="17525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708057" y="3204133"/>
              <a:ext cx="2125508" cy="1197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2964142" y="3204134"/>
              <a:ext cx="2125508" cy="11976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1"/>
            </p:cNvCxnSpPr>
            <p:nvPr/>
          </p:nvCxnSpPr>
          <p:spPr>
            <a:xfrm>
              <a:off x="2964143" y="4401755"/>
              <a:ext cx="586942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216185" y="3530127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6012" y="3530127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73854" y="4372801"/>
              <a:ext cx="391504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018732" y="3734227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6" name="Straight Arrow Connector 15"/>
            <p:cNvCxnSpPr>
              <a:stCxn id="18" idx="2"/>
              <a:endCxn id="20" idx="0"/>
            </p:cNvCxnSpPr>
            <p:nvPr/>
          </p:nvCxnSpPr>
          <p:spPr>
            <a:xfrm flipH="1">
              <a:off x="7707086" y="1981705"/>
              <a:ext cx="1336728" cy="17525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7661366" y="3734227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234610" y="784084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Moderator 2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714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91259" y="8764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6" name="Rectangle 5"/>
          <p:cNvSpPr/>
          <p:nvPr/>
        </p:nvSpPr>
        <p:spPr>
          <a:xfrm>
            <a:off x="9949418" y="1461543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7" name="Rectangle 6"/>
          <p:cNvSpPr/>
          <p:nvPr/>
        </p:nvSpPr>
        <p:spPr>
          <a:xfrm>
            <a:off x="75768" y="1461543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768" y="3308214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2212063" y="878076"/>
            <a:ext cx="3279196" cy="3220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7627554" y="878076"/>
            <a:ext cx="2321864" cy="137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212063" y="878076"/>
            <a:ext cx="3279196" cy="137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212063" y="2251973"/>
            <a:ext cx="77373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468412" y="938323"/>
            <a:ext cx="50952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71856" y="1314591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768" y="515488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</a:p>
        </p:txBody>
      </p:sp>
      <p:cxnSp>
        <p:nvCxnSpPr>
          <p:cNvPr id="24" name="Straight Arrow Connector 23"/>
          <p:cNvCxnSpPr>
            <a:stCxn id="26" idx="3"/>
            <a:endCxn id="6" idx="1"/>
          </p:cNvCxnSpPr>
          <p:nvPr/>
        </p:nvCxnSpPr>
        <p:spPr>
          <a:xfrm flipV="1">
            <a:off x="7627554" y="2251973"/>
            <a:ext cx="2321864" cy="1846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  <a:endCxn id="6" idx="1"/>
          </p:cNvCxnSpPr>
          <p:nvPr/>
        </p:nvCxnSpPr>
        <p:spPr>
          <a:xfrm flipV="1">
            <a:off x="7627554" y="2251973"/>
            <a:ext cx="2321864" cy="36933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3"/>
            <a:endCxn id="5" idx="1"/>
          </p:cNvCxnSpPr>
          <p:nvPr/>
        </p:nvCxnSpPr>
        <p:spPr>
          <a:xfrm flipV="1">
            <a:off x="2212063" y="878076"/>
            <a:ext cx="3279196" cy="5067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71856" y="2841649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71856" y="4249964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11698" y="2170776"/>
            <a:ext cx="63605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470461" y="2519183"/>
            <a:ext cx="63605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91259" y="515488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4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68413" y="3428601"/>
            <a:ext cx="50952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91259" y="3308214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8965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91440" y="365760"/>
            <a:ext cx="12020221" cy="6120840"/>
            <a:chOff x="1345735" y="2006512"/>
            <a:chExt cx="9106237" cy="4637000"/>
          </a:xfrm>
        </p:grpSpPr>
        <p:sp>
          <p:nvSpPr>
            <p:cNvPr id="5" name="Rectangle 4"/>
            <p:cNvSpPr/>
            <p:nvPr/>
          </p:nvSpPr>
          <p:spPr>
            <a:xfrm>
              <a:off x="5089650" y="2006512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Mediator/</a:t>
              </a:r>
              <a:b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33565" y="3802945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45735" y="3802945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089650" y="5445891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Moderator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8" idx="0"/>
              <a:endCxn id="14" idx="4"/>
            </p:cNvCxnSpPr>
            <p:nvPr/>
          </p:nvCxnSpPr>
          <p:spPr>
            <a:xfrm flipH="1" flipV="1">
              <a:off x="5898853" y="4447476"/>
              <a:ext cx="1" cy="9984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708057" y="2605323"/>
              <a:ext cx="2125508" cy="17964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2964142" y="2605323"/>
              <a:ext cx="2125508" cy="17964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1"/>
            </p:cNvCxnSpPr>
            <p:nvPr/>
          </p:nvCxnSpPr>
          <p:spPr>
            <a:xfrm>
              <a:off x="2964143" y="4401755"/>
              <a:ext cx="586942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770811" y="3114743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15026" y="3114743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22180" y="3954314"/>
              <a:ext cx="391504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853133" y="4356036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5" name="Straight Arrow Connector 14"/>
            <p:cNvCxnSpPr>
              <a:stCxn id="8" idx="0"/>
              <a:endCxn id="20" idx="3"/>
            </p:cNvCxnSpPr>
            <p:nvPr/>
          </p:nvCxnSpPr>
          <p:spPr>
            <a:xfrm flipV="1">
              <a:off x="5898854" y="3490148"/>
              <a:ext cx="1772637" cy="19557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0"/>
              <a:endCxn id="24" idx="5"/>
            </p:cNvCxnSpPr>
            <p:nvPr/>
          </p:nvCxnSpPr>
          <p:spPr>
            <a:xfrm flipH="1" flipV="1">
              <a:off x="4104945" y="3490148"/>
              <a:ext cx="1793909" cy="19557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7658100" y="3412099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Oval 23"/>
            <p:cNvSpPr/>
            <p:nvPr/>
          </p:nvSpPr>
          <p:spPr>
            <a:xfrm>
              <a:off x="4026896" y="3412099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9632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91259" y="8764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6" name="Rectangle 5"/>
          <p:cNvSpPr/>
          <p:nvPr/>
        </p:nvSpPr>
        <p:spPr>
          <a:xfrm>
            <a:off x="9949418" y="1461543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7" name="Rectangle 6"/>
          <p:cNvSpPr/>
          <p:nvPr/>
        </p:nvSpPr>
        <p:spPr>
          <a:xfrm>
            <a:off x="75768" y="1461543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768" y="3308214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2212063" y="878076"/>
            <a:ext cx="3279196" cy="3220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7627554" y="878076"/>
            <a:ext cx="2321864" cy="137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212063" y="878076"/>
            <a:ext cx="3279196" cy="137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212063" y="2251973"/>
            <a:ext cx="77373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468412" y="938323"/>
            <a:ext cx="50952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71856" y="1314591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768" y="515488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</a:p>
        </p:txBody>
      </p:sp>
      <p:cxnSp>
        <p:nvCxnSpPr>
          <p:cNvPr id="24" name="Straight Arrow Connector 23"/>
          <p:cNvCxnSpPr>
            <a:stCxn id="8" idx="3"/>
            <a:endCxn id="6" idx="1"/>
          </p:cNvCxnSpPr>
          <p:nvPr/>
        </p:nvCxnSpPr>
        <p:spPr>
          <a:xfrm flipV="1">
            <a:off x="2212063" y="2251973"/>
            <a:ext cx="7737355" cy="1846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  <a:endCxn id="6" idx="1"/>
          </p:cNvCxnSpPr>
          <p:nvPr/>
        </p:nvCxnSpPr>
        <p:spPr>
          <a:xfrm flipV="1">
            <a:off x="7627554" y="2251973"/>
            <a:ext cx="2321864" cy="36933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3"/>
            <a:endCxn id="5" idx="1"/>
          </p:cNvCxnSpPr>
          <p:nvPr/>
        </p:nvCxnSpPr>
        <p:spPr>
          <a:xfrm flipV="1">
            <a:off x="2212063" y="878076"/>
            <a:ext cx="3279196" cy="5067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71856" y="2841649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71856" y="4249964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11698" y="2170776"/>
            <a:ext cx="63605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11698" y="3077234"/>
            <a:ext cx="63605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91259" y="515488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68413" y="3428601"/>
            <a:ext cx="50952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/>
          <p:cNvCxnSpPr>
            <a:stCxn id="19" idx="3"/>
            <a:endCxn id="6" idx="1"/>
          </p:cNvCxnSpPr>
          <p:nvPr/>
        </p:nvCxnSpPr>
        <p:spPr>
          <a:xfrm flipV="1">
            <a:off x="2212063" y="2251973"/>
            <a:ext cx="7737355" cy="36933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11698" y="3989090"/>
            <a:ext cx="63605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22960" y="91435"/>
            <a:ext cx="10563235" cy="6680131"/>
            <a:chOff x="1345735" y="784084"/>
            <a:chExt cx="9106237" cy="5758734"/>
          </a:xfrm>
        </p:grpSpPr>
        <p:sp>
          <p:nvSpPr>
            <p:cNvPr id="5" name="Rectangle 4"/>
            <p:cNvSpPr/>
            <p:nvPr/>
          </p:nvSpPr>
          <p:spPr>
            <a:xfrm>
              <a:off x="5089650" y="2605324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Mediator/</a:t>
              </a:r>
              <a:b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33565" y="3802945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45735" y="3802945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4938" y="784084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Moderator 1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8" idx="2"/>
              <a:endCxn id="14" idx="0"/>
            </p:cNvCxnSpPr>
            <p:nvPr/>
          </p:nvCxnSpPr>
          <p:spPr>
            <a:xfrm>
              <a:off x="2964142" y="1981705"/>
              <a:ext cx="1100310" cy="17525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708057" y="3204133"/>
              <a:ext cx="2125508" cy="1197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2964142" y="3204134"/>
              <a:ext cx="2125508" cy="11976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1"/>
            </p:cNvCxnSpPr>
            <p:nvPr/>
          </p:nvCxnSpPr>
          <p:spPr>
            <a:xfrm>
              <a:off x="2964143" y="4401755"/>
              <a:ext cx="586942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216185" y="3505635"/>
              <a:ext cx="311870" cy="45105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6012" y="3505635"/>
              <a:ext cx="311870" cy="45105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48821" y="3954211"/>
              <a:ext cx="595428" cy="45105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018732" y="3734227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6" name="Straight Arrow Connector 15"/>
            <p:cNvCxnSpPr>
              <a:stCxn id="18" idx="2"/>
              <a:endCxn id="20" idx="0"/>
            </p:cNvCxnSpPr>
            <p:nvPr/>
          </p:nvCxnSpPr>
          <p:spPr>
            <a:xfrm flipH="1">
              <a:off x="7707086" y="1981705"/>
              <a:ext cx="1126479" cy="17525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7661366" y="3734227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024361" y="784084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Moderator 2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89650" y="5345197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Moderator 3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853133" y="4356036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24" name="Straight Arrow Connector 23"/>
            <p:cNvCxnSpPr>
              <a:stCxn id="17" idx="0"/>
              <a:endCxn id="19" idx="4"/>
            </p:cNvCxnSpPr>
            <p:nvPr/>
          </p:nvCxnSpPr>
          <p:spPr>
            <a:xfrm flipH="1" flipV="1">
              <a:off x="5898853" y="4447476"/>
              <a:ext cx="1" cy="8977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18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439236" y="86741"/>
            <a:ext cx="11285598" cy="6697780"/>
            <a:chOff x="75778" y="86741"/>
            <a:chExt cx="11285598" cy="6697780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5491269" y="87658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9949428" y="1004520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75778" y="1004521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75778" y="2172626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>
              <a:spLocks noChangeAspect="1"/>
            </p:cNvSpPr>
            <p:nvPr/>
          </p:nvSpPr>
          <p:spPr>
            <a:xfrm>
              <a:off x="8019385" y="606939"/>
              <a:ext cx="401704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>
              <a:spLocks noChangeAspect="1"/>
            </p:cNvSpPr>
            <p:nvPr/>
          </p:nvSpPr>
          <p:spPr>
            <a:xfrm>
              <a:off x="2233784" y="850632"/>
              <a:ext cx="403279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75778" y="5739678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XV</a:t>
              </a:r>
            </a:p>
          </p:txBody>
        </p:sp>
        <p:sp>
          <p:nvSpPr>
            <p:cNvPr id="57" name="TextBox 56"/>
            <p:cNvSpPr txBox="1">
              <a:spLocks noChangeAspect="1"/>
            </p:cNvSpPr>
            <p:nvPr/>
          </p:nvSpPr>
          <p:spPr>
            <a:xfrm>
              <a:off x="2233784" y="1717583"/>
              <a:ext cx="403279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/>
            <p:cNvSpPr txBox="1">
              <a:spLocks noChangeAspect="1"/>
            </p:cNvSpPr>
            <p:nvPr/>
          </p:nvSpPr>
          <p:spPr>
            <a:xfrm>
              <a:off x="2233784" y="2609788"/>
              <a:ext cx="403279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/>
            <p:cNvSpPr txBox="1">
              <a:spLocks noChangeAspect="1"/>
            </p:cNvSpPr>
            <p:nvPr/>
          </p:nvSpPr>
          <p:spPr>
            <a:xfrm>
              <a:off x="5987049" y="1526027"/>
              <a:ext cx="501459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5491269" y="5739676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>
              <a:spLocks noChangeAspect="1"/>
            </p:cNvSpPr>
            <p:nvPr/>
          </p:nvSpPr>
          <p:spPr>
            <a:xfrm>
              <a:off x="8019385" y="3006537"/>
              <a:ext cx="401704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5491269" y="4557750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75778" y="3359019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XZ</a:t>
              </a:r>
              <a:endPara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75778" y="4557751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cxnSp>
          <p:nvCxnSpPr>
            <p:cNvPr id="44" name="Straight Arrow Connector 43"/>
            <p:cNvCxnSpPr>
              <a:stCxn id="7" idx="3"/>
              <a:endCxn id="5" idx="1"/>
            </p:cNvCxnSpPr>
            <p:nvPr/>
          </p:nvCxnSpPr>
          <p:spPr>
            <a:xfrm flipV="1">
              <a:off x="1487726" y="610080"/>
              <a:ext cx="4003543" cy="91686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5" idx="3"/>
              <a:endCxn id="6" idx="1"/>
            </p:cNvCxnSpPr>
            <p:nvPr/>
          </p:nvCxnSpPr>
          <p:spPr>
            <a:xfrm>
              <a:off x="6903217" y="610080"/>
              <a:ext cx="3046211" cy="9168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7" idx="3"/>
              <a:endCxn id="6" idx="1"/>
            </p:cNvCxnSpPr>
            <p:nvPr/>
          </p:nvCxnSpPr>
          <p:spPr>
            <a:xfrm flipV="1">
              <a:off x="1487726" y="1526942"/>
              <a:ext cx="846170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8" idx="3"/>
              <a:endCxn id="5" idx="1"/>
            </p:cNvCxnSpPr>
            <p:nvPr/>
          </p:nvCxnSpPr>
          <p:spPr>
            <a:xfrm flipV="1">
              <a:off x="1487726" y="610080"/>
              <a:ext cx="4003543" cy="20849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32" idx="3"/>
              <a:endCxn id="5" idx="1"/>
            </p:cNvCxnSpPr>
            <p:nvPr/>
          </p:nvCxnSpPr>
          <p:spPr>
            <a:xfrm flipV="1">
              <a:off x="1487726" y="610080"/>
              <a:ext cx="4003543" cy="327136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33" idx="3"/>
              <a:endCxn id="6" idx="1"/>
            </p:cNvCxnSpPr>
            <p:nvPr/>
          </p:nvCxnSpPr>
          <p:spPr>
            <a:xfrm flipV="1">
              <a:off x="1487726" y="1526942"/>
              <a:ext cx="8461702" cy="35532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19" idx="3"/>
              <a:endCxn id="6" idx="1"/>
            </p:cNvCxnSpPr>
            <p:nvPr/>
          </p:nvCxnSpPr>
          <p:spPr>
            <a:xfrm flipV="1">
              <a:off x="1487726" y="1526942"/>
              <a:ext cx="8461702" cy="473515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29" idx="3"/>
              <a:endCxn id="6" idx="1"/>
            </p:cNvCxnSpPr>
            <p:nvPr/>
          </p:nvCxnSpPr>
          <p:spPr>
            <a:xfrm flipV="1">
              <a:off x="6903217" y="1526942"/>
              <a:ext cx="3046211" cy="355323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3" idx="3"/>
              <a:endCxn id="6" idx="1"/>
            </p:cNvCxnSpPr>
            <p:nvPr/>
          </p:nvCxnSpPr>
          <p:spPr>
            <a:xfrm flipV="1">
              <a:off x="6903217" y="1526942"/>
              <a:ext cx="3046211" cy="473515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>
              <a:spLocks noChangeAspect="1"/>
            </p:cNvSpPr>
            <p:nvPr/>
          </p:nvSpPr>
          <p:spPr>
            <a:xfrm>
              <a:off x="6033862" y="3006538"/>
              <a:ext cx="501459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Box 77"/>
            <p:cNvSpPr txBox="1">
              <a:spLocks noChangeAspect="1"/>
            </p:cNvSpPr>
            <p:nvPr/>
          </p:nvSpPr>
          <p:spPr>
            <a:xfrm>
              <a:off x="5987049" y="3569188"/>
              <a:ext cx="501459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/>
            <p:cNvSpPr txBox="1">
              <a:spLocks noChangeAspect="1"/>
            </p:cNvSpPr>
            <p:nvPr/>
          </p:nvSpPr>
          <p:spPr>
            <a:xfrm>
              <a:off x="7988877" y="3701831"/>
              <a:ext cx="438095" cy="40011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tangle 111"/>
            <p:cNvSpPr>
              <a:spLocks noChangeAspect="1"/>
            </p:cNvSpPr>
            <p:nvPr/>
          </p:nvSpPr>
          <p:spPr>
            <a:xfrm>
              <a:off x="5491269" y="87656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13" name="Rectangle 112"/>
            <p:cNvSpPr>
              <a:spLocks noChangeAspect="1"/>
            </p:cNvSpPr>
            <p:nvPr/>
          </p:nvSpPr>
          <p:spPr>
            <a:xfrm>
              <a:off x="75778" y="1004519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Rectangle 113"/>
            <p:cNvSpPr>
              <a:spLocks noChangeAspect="1"/>
            </p:cNvSpPr>
            <p:nvPr/>
          </p:nvSpPr>
          <p:spPr>
            <a:xfrm>
              <a:off x="75778" y="2172624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Rectangle 114"/>
            <p:cNvSpPr>
              <a:spLocks noChangeAspect="1"/>
            </p:cNvSpPr>
            <p:nvPr/>
          </p:nvSpPr>
          <p:spPr>
            <a:xfrm>
              <a:off x="75778" y="5739676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XV</a:t>
              </a:r>
            </a:p>
          </p:txBody>
        </p:sp>
        <p:sp>
          <p:nvSpPr>
            <p:cNvPr id="116" name="Rectangle 115"/>
            <p:cNvSpPr>
              <a:spLocks noChangeAspect="1"/>
            </p:cNvSpPr>
            <p:nvPr/>
          </p:nvSpPr>
          <p:spPr>
            <a:xfrm>
              <a:off x="5491269" y="5739674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Rectangle 116"/>
            <p:cNvSpPr>
              <a:spLocks noChangeAspect="1"/>
            </p:cNvSpPr>
            <p:nvPr/>
          </p:nvSpPr>
          <p:spPr>
            <a:xfrm>
              <a:off x="5491269" y="4557748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118" name="Rectangle 117"/>
            <p:cNvSpPr>
              <a:spLocks noChangeAspect="1"/>
            </p:cNvSpPr>
            <p:nvPr/>
          </p:nvSpPr>
          <p:spPr>
            <a:xfrm>
              <a:off x="75778" y="3359017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XZ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Rectangle 118"/>
            <p:cNvSpPr>
              <a:spLocks noChangeAspect="1"/>
            </p:cNvSpPr>
            <p:nvPr/>
          </p:nvSpPr>
          <p:spPr>
            <a:xfrm>
              <a:off x="75778" y="4557749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27" name="Rectangle 126"/>
            <p:cNvSpPr>
              <a:spLocks noChangeAspect="1"/>
            </p:cNvSpPr>
            <p:nvPr/>
          </p:nvSpPr>
          <p:spPr>
            <a:xfrm>
              <a:off x="9949428" y="1003605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28" name="Rectangle 127"/>
            <p:cNvSpPr>
              <a:spLocks noChangeAspect="1"/>
            </p:cNvSpPr>
            <p:nvPr/>
          </p:nvSpPr>
          <p:spPr>
            <a:xfrm>
              <a:off x="5491269" y="86741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29" name="Rectangle 128"/>
            <p:cNvSpPr>
              <a:spLocks noChangeAspect="1"/>
            </p:cNvSpPr>
            <p:nvPr/>
          </p:nvSpPr>
          <p:spPr>
            <a:xfrm>
              <a:off x="75778" y="1003604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Rectangle 129"/>
            <p:cNvSpPr>
              <a:spLocks noChangeAspect="1"/>
            </p:cNvSpPr>
            <p:nvPr/>
          </p:nvSpPr>
          <p:spPr>
            <a:xfrm>
              <a:off x="75778" y="2171709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Rectangle 130"/>
            <p:cNvSpPr>
              <a:spLocks noChangeAspect="1"/>
            </p:cNvSpPr>
            <p:nvPr/>
          </p:nvSpPr>
          <p:spPr>
            <a:xfrm>
              <a:off x="75778" y="5738761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XV</a:t>
              </a:r>
            </a:p>
          </p:txBody>
        </p:sp>
        <p:sp>
          <p:nvSpPr>
            <p:cNvPr id="132" name="Rectangle 131"/>
            <p:cNvSpPr>
              <a:spLocks noChangeAspect="1"/>
            </p:cNvSpPr>
            <p:nvPr/>
          </p:nvSpPr>
          <p:spPr>
            <a:xfrm>
              <a:off x="5491269" y="5738759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Rectangle 132"/>
            <p:cNvSpPr>
              <a:spLocks noChangeAspect="1"/>
            </p:cNvSpPr>
            <p:nvPr/>
          </p:nvSpPr>
          <p:spPr>
            <a:xfrm>
              <a:off x="5491269" y="4556833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134" name="Rectangle 133"/>
            <p:cNvSpPr>
              <a:spLocks noChangeAspect="1"/>
            </p:cNvSpPr>
            <p:nvPr/>
          </p:nvSpPr>
          <p:spPr>
            <a:xfrm>
              <a:off x="75778" y="3358102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XZ</a:t>
              </a:r>
              <a:endPara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Rectangle 134"/>
            <p:cNvSpPr>
              <a:spLocks noChangeAspect="1"/>
            </p:cNvSpPr>
            <p:nvPr/>
          </p:nvSpPr>
          <p:spPr>
            <a:xfrm>
              <a:off x="75778" y="4556834"/>
              <a:ext cx="1411948" cy="10448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09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440" y="1463040"/>
            <a:ext cx="12020221" cy="3952152"/>
            <a:chOff x="91440" y="365760"/>
            <a:chExt cx="12020221" cy="3952152"/>
          </a:xfrm>
        </p:grpSpPr>
        <p:sp>
          <p:nvSpPr>
            <p:cNvPr id="5" name="Rectangle 4"/>
            <p:cNvSpPr/>
            <p:nvPr/>
          </p:nvSpPr>
          <p:spPr>
            <a:xfrm>
              <a:off x="5033403" y="365760"/>
              <a:ext cx="2136295" cy="15808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975366" y="2737052"/>
              <a:ext cx="2136295" cy="15808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Agree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40" y="2737052"/>
              <a:ext cx="2136295" cy="15808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</a:t>
              </a:r>
            </a:p>
          </p:txBody>
        </p: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7169698" y="1156191"/>
              <a:ext cx="2805668" cy="23712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2227735" y="1156191"/>
              <a:ext cx="2805668" cy="23712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1"/>
            </p:cNvCxnSpPr>
            <p:nvPr/>
          </p:nvCxnSpPr>
          <p:spPr>
            <a:xfrm>
              <a:off x="2227736" y="3527481"/>
              <a:ext cx="774762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572532" y="1828625"/>
              <a:ext cx="411668" cy="52322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18901" y="1828625"/>
              <a:ext cx="411668" cy="52322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68342" y="2936859"/>
              <a:ext cx="516785" cy="52322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996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94234" y="69461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6" name="Rectangle 5"/>
          <p:cNvSpPr/>
          <p:nvPr/>
        </p:nvSpPr>
        <p:spPr>
          <a:xfrm>
            <a:off x="9949418" y="1650321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7" name="Rectangle 6"/>
          <p:cNvSpPr/>
          <p:nvPr/>
        </p:nvSpPr>
        <p:spPr>
          <a:xfrm>
            <a:off x="75768" y="1647960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768" y="3419907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7230529" y="859891"/>
            <a:ext cx="2718889" cy="1580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212063" y="859891"/>
            <a:ext cx="2882171" cy="1578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212063" y="2438390"/>
            <a:ext cx="7737355" cy="2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77262" y="1115098"/>
            <a:ext cx="411668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95057" y="1081814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768" y="515488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</a:p>
        </p:txBody>
      </p:sp>
      <p:cxnSp>
        <p:nvCxnSpPr>
          <p:cNvPr id="24" name="Straight Arrow Connector 23"/>
          <p:cNvCxnSpPr>
            <a:stCxn id="8" idx="3"/>
            <a:endCxn id="6" idx="1"/>
          </p:cNvCxnSpPr>
          <p:nvPr/>
        </p:nvCxnSpPr>
        <p:spPr>
          <a:xfrm flipV="1">
            <a:off x="2212063" y="2440751"/>
            <a:ext cx="7737355" cy="17695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6" idx="1"/>
          </p:cNvCxnSpPr>
          <p:nvPr/>
        </p:nvCxnSpPr>
        <p:spPr>
          <a:xfrm flipV="1">
            <a:off x="2212063" y="2440751"/>
            <a:ext cx="7737355" cy="3504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74942" y="2407532"/>
            <a:ext cx="63605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74942" y="3313990"/>
            <a:ext cx="63605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674941" y="4215651"/>
            <a:ext cx="63605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66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33403" y="1463040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</a:p>
        </p:txBody>
      </p:sp>
      <p:sp>
        <p:nvSpPr>
          <p:cNvPr id="6" name="Rectangle 5"/>
          <p:cNvSpPr/>
          <p:nvPr/>
        </p:nvSpPr>
        <p:spPr>
          <a:xfrm>
            <a:off x="9975366" y="3834332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Agree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" y="3834332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7169698" y="2253471"/>
            <a:ext cx="2805668" cy="2371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227735" y="2253471"/>
            <a:ext cx="2805668" cy="2371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227736" y="4624761"/>
            <a:ext cx="774762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90838" y="3183580"/>
            <a:ext cx="411668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46897" y="3155996"/>
            <a:ext cx="411668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33654" y="4123943"/>
            <a:ext cx="516785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07218" y="435267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Consc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>
            <a:stCxn id="14" idx="2"/>
            <a:endCxn id="16" idx="7"/>
          </p:cNvCxnSpPr>
          <p:nvPr/>
        </p:nvCxnSpPr>
        <p:spPr>
          <a:xfrm flipH="1">
            <a:off x="8610033" y="2016127"/>
            <a:ext cx="1365333" cy="13954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519497" y="3396090"/>
            <a:ext cx="106070" cy="10607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487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94234" y="69461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49418" y="1462549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Agree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768" y="1460188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94234" y="3412268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Consc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7230529" y="859891"/>
            <a:ext cx="2718889" cy="1393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212063" y="859891"/>
            <a:ext cx="2882171" cy="1390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212063" y="2250618"/>
            <a:ext cx="7737355" cy="2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77262" y="1025294"/>
            <a:ext cx="54630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46063" y="1025294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94234" y="515488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Consc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/>
          <p:cNvCxnSpPr>
            <a:stCxn id="8" idx="3"/>
            <a:endCxn id="6" idx="1"/>
          </p:cNvCxnSpPr>
          <p:nvPr/>
        </p:nvCxnSpPr>
        <p:spPr>
          <a:xfrm flipV="1">
            <a:off x="7230529" y="2252979"/>
            <a:ext cx="2718889" cy="19497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6" idx="1"/>
          </p:cNvCxnSpPr>
          <p:nvPr/>
        </p:nvCxnSpPr>
        <p:spPr>
          <a:xfrm flipV="1">
            <a:off x="7230529" y="2252979"/>
            <a:ext cx="2718889" cy="3692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34212" y="2593646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34212" y="3387776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06620" y="2211796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91431" y="640080"/>
            <a:ext cx="12020232" cy="5565756"/>
            <a:chOff x="1345735" y="784084"/>
            <a:chExt cx="9106237" cy="4216482"/>
          </a:xfrm>
        </p:grpSpPr>
        <p:sp>
          <p:nvSpPr>
            <p:cNvPr id="5" name="Rectangle 4"/>
            <p:cNvSpPr/>
            <p:nvPr/>
          </p:nvSpPr>
          <p:spPr>
            <a:xfrm>
              <a:off x="5089650" y="2605324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33565" y="3802945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Agree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45735" y="3802945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4938" y="784084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Neuro</a:t>
              </a:r>
            </a:p>
          </p:txBody>
        </p:sp>
        <p:cxnSp>
          <p:nvCxnSpPr>
            <p:cNvPr id="10" name="Straight Arrow Connector 9"/>
            <p:cNvCxnSpPr>
              <a:stCxn id="8" idx="2"/>
              <a:endCxn id="14" idx="0"/>
            </p:cNvCxnSpPr>
            <p:nvPr/>
          </p:nvCxnSpPr>
          <p:spPr>
            <a:xfrm>
              <a:off x="2964142" y="1981705"/>
              <a:ext cx="1100310" cy="17525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708057" y="3204133"/>
              <a:ext cx="2125508" cy="1197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2964142" y="3204134"/>
              <a:ext cx="2125508" cy="11976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1"/>
            </p:cNvCxnSpPr>
            <p:nvPr/>
          </p:nvCxnSpPr>
          <p:spPr>
            <a:xfrm>
              <a:off x="2964143" y="4401755"/>
              <a:ext cx="586942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216185" y="3530127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6012" y="3530127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73854" y="4372801"/>
              <a:ext cx="391504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018732" y="3734227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6" name="Straight Arrow Connector 15"/>
            <p:cNvCxnSpPr>
              <a:stCxn id="18" idx="2"/>
              <a:endCxn id="20" idx="0"/>
            </p:cNvCxnSpPr>
            <p:nvPr/>
          </p:nvCxnSpPr>
          <p:spPr>
            <a:xfrm flipH="1">
              <a:off x="7707086" y="1981705"/>
              <a:ext cx="1336728" cy="17525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7661366" y="3734227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234610" y="784084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Consc</a:t>
              </a:r>
              <a:endPara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200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91259" y="8764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</a:p>
        </p:txBody>
      </p:sp>
      <p:sp>
        <p:nvSpPr>
          <p:cNvPr id="6" name="Rectangle 5"/>
          <p:cNvSpPr/>
          <p:nvPr/>
        </p:nvSpPr>
        <p:spPr>
          <a:xfrm>
            <a:off x="9949418" y="1461543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Agree</a:t>
            </a:r>
          </a:p>
        </p:txBody>
      </p:sp>
      <p:sp>
        <p:nvSpPr>
          <p:cNvPr id="7" name="Rectangle 6"/>
          <p:cNvSpPr/>
          <p:nvPr/>
        </p:nvSpPr>
        <p:spPr>
          <a:xfrm>
            <a:off x="75768" y="1461543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768" y="3308214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2212063" y="878076"/>
            <a:ext cx="3279196" cy="3220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7627554" y="878076"/>
            <a:ext cx="2321864" cy="137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212063" y="878076"/>
            <a:ext cx="3279196" cy="137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212063" y="2251973"/>
            <a:ext cx="77373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468412" y="938323"/>
            <a:ext cx="50952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71856" y="1314591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768" y="515488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</a:t>
            </a:r>
          </a:p>
        </p:txBody>
      </p:sp>
      <p:cxnSp>
        <p:nvCxnSpPr>
          <p:cNvPr id="24" name="Straight Arrow Connector 23"/>
          <p:cNvCxnSpPr>
            <a:stCxn id="26" idx="3"/>
            <a:endCxn id="6" idx="1"/>
          </p:cNvCxnSpPr>
          <p:nvPr/>
        </p:nvCxnSpPr>
        <p:spPr>
          <a:xfrm flipV="1">
            <a:off x="7627554" y="2251973"/>
            <a:ext cx="2321864" cy="1846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  <a:endCxn id="6" idx="1"/>
          </p:cNvCxnSpPr>
          <p:nvPr/>
        </p:nvCxnSpPr>
        <p:spPr>
          <a:xfrm flipV="1">
            <a:off x="7627554" y="2251973"/>
            <a:ext cx="2321864" cy="36933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3"/>
            <a:endCxn id="5" idx="1"/>
          </p:cNvCxnSpPr>
          <p:nvPr/>
        </p:nvCxnSpPr>
        <p:spPr>
          <a:xfrm flipV="1">
            <a:off x="2212063" y="878076"/>
            <a:ext cx="3279196" cy="5067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71856" y="2841649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71856" y="4249964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911698" y="2170776"/>
            <a:ext cx="63605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470461" y="2519183"/>
            <a:ext cx="636050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91259" y="515488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Consc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68413" y="3428601"/>
            <a:ext cx="509521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91259" y="3308214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Consc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6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33399" y="2497110"/>
            <a:ext cx="2136297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</a:p>
        </p:txBody>
      </p:sp>
      <p:sp>
        <p:nvSpPr>
          <p:cNvPr id="6" name="Rectangle 5"/>
          <p:cNvSpPr/>
          <p:nvPr/>
        </p:nvSpPr>
        <p:spPr>
          <a:xfrm>
            <a:off x="9975366" y="4624976"/>
            <a:ext cx="2136297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Agree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31" y="4624976"/>
            <a:ext cx="2136297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</a:p>
        </p:txBody>
      </p:sp>
      <p:sp>
        <p:nvSpPr>
          <p:cNvPr id="8" name="Rectangle 7"/>
          <p:cNvSpPr/>
          <p:nvPr/>
        </p:nvSpPr>
        <p:spPr>
          <a:xfrm>
            <a:off x="1159579" y="640080"/>
            <a:ext cx="2136297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</a:t>
            </a:r>
          </a:p>
        </p:txBody>
      </p:sp>
      <p:cxnSp>
        <p:nvCxnSpPr>
          <p:cNvPr id="10" name="Straight Arrow Connector 9"/>
          <p:cNvCxnSpPr>
            <a:stCxn id="8" idx="2"/>
            <a:endCxn id="14" idx="0"/>
          </p:cNvCxnSpPr>
          <p:nvPr/>
        </p:nvCxnSpPr>
        <p:spPr>
          <a:xfrm>
            <a:off x="2227728" y="2220940"/>
            <a:ext cx="1331709" cy="21368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7169696" y="3287540"/>
            <a:ext cx="2805670" cy="21278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227728" y="3287540"/>
            <a:ext cx="2805671" cy="21278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227729" y="5415406"/>
            <a:ext cx="774763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38549" y="4393360"/>
            <a:ext cx="411668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21872" y="4393360"/>
            <a:ext cx="411668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02516" y="5418006"/>
            <a:ext cx="516785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99086" y="4357763"/>
            <a:ext cx="120701" cy="12070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6" name="Straight Arrow Connector 15"/>
          <p:cNvCxnSpPr>
            <a:stCxn id="18" idx="2"/>
            <a:endCxn id="20" idx="0"/>
          </p:cNvCxnSpPr>
          <p:nvPr/>
        </p:nvCxnSpPr>
        <p:spPr>
          <a:xfrm flipH="1">
            <a:off x="8632882" y="2220940"/>
            <a:ext cx="1620012" cy="21120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572531" y="4333009"/>
            <a:ext cx="120701" cy="12070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/>
          <p:cNvSpPr/>
          <p:nvPr/>
        </p:nvSpPr>
        <p:spPr>
          <a:xfrm>
            <a:off x="9184745" y="640080"/>
            <a:ext cx="2136297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Consc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/>
          <p:cNvCxnSpPr>
            <a:stCxn id="8" idx="2"/>
            <a:endCxn id="24" idx="0"/>
          </p:cNvCxnSpPr>
          <p:nvPr/>
        </p:nvCxnSpPr>
        <p:spPr>
          <a:xfrm>
            <a:off x="2227728" y="2220940"/>
            <a:ext cx="3890886" cy="3134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058263" y="5355055"/>
            <a:ext cx="120701" cy="12070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5385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spect="1"/>
          </p:cNvSpPr>
          <p:nvPr/>
        </p:nvSpPr>
        <p:spPr>
          <a:xfrm>
            <a:off x="5491265" y="87651"/>
            <a:ext cx="1745510" cy="12916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9949424" y="1461548"/>
            <a:ext cx="1745510" cy="12916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Agree</a:t>
            </a: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75774" y="1461548"/>
            <a:ext cx="1745510" cy="12916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75775" y="2846108"/>
            <a:ext cx="1745510" cy="12916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cxnSpLocks noChangeAspect="1"/>
            <a:stCxn id="8" idx="3"/>
            <a:endCxn id="5" idx="1"/>
          </p:cNvCxnSpPr>
          <p:nvPr/>
        </p:nvCxnSpPr>
        <p:spPr>
          <a:xfrm flipV="1">
            <a:off x="1821285" y="733490"/>
            <a:ext cx="3669980" cy="27584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 noChangeAspect="1"/>
            <a:stCxn id="5" idx="3"/>
            <a:endCxn id="6" idx="1"/>
          </p:cNvCxnSpPr>
          <p:nvPr/>
        </p:nvCxnSpPr>
        <p:spPr>
          <a:xfrm>
            <a:off x="7236775" y="733490"/>
            <a:ext cx="2685248" cy="1360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 noChangeAspect="1"/>
            <a:stCxn id="7" idx="3"/>
            <a:endCxn id="5" idx="1"/>
          </p:cNvCxnSpPr>
          <p:nvPr/>
        </p:nvCxnSpPr>
        <p:spPr>
          <a:xfrm flipV="1">
            <a:off x="1821284" y="733490"/>
            <a:ext cx="3632910" cy="1360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 noChangeAspect="1"/>
            <a:stCxn id="7" idx="3"/>
            <a:endCxn id="6" idx="1"/>
          </p:cNvCxnSpPr>
          <p:nvPr/>
        </p:nvCxnSpPr>
        <p:spPr>
          <a:xfrm>
            <a:off x="1821285" y="2107387"/>
            <a:ext cx="80460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spect="1"/>
          </p:cNvSpPr>
          <p:nvPr/>
        </p:nvSpPr>
        <p:spPr>
          <a:xfrm>
            <a:off x="7989894" y="724762"/>
            <a:ext cx="536625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>
            <a:spLocks noChangeAspect="1"/>
          </p:cNvSpPr>
          <p:nvPr/>
        </p:nvSpPr>
        <p:spPr>
          <a:xfrm>
            <a:off x="2057575" y="1371745"/>
            <a:ext cx="538731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75775" y="4249970"/>
            <a:ext cx="1745510" cy="12916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</a:t>
            </a:r>
          </a:p>
        </p:txBody>
      </p:sp>
      <p:cxnSp>
        <p:nvCxnSpPr>
          <p:cNvPr id="24" name="Straight Arrow Connector 23"/>
          <p:cNvCxnSpPr>
            <a:cxnSpLocks noChangeAspect="1"/>
            <a:stCxn id="26" idx="3"/>
            <a:endCxn id="6" idx="1"/>
          </p:cNvCxnSpPr>
          <p:nvPr/>
        </p:nvCxnSpPr>
        <p:spPr>
          <a:xfrm flipV="1">
            <a:off x="7236775" y="2107387"/>
            <a:ext cx="2712649" cy="25389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 noChangeAspect="1"/>
            <a:stCxn id="23" idx="3"/>
            <a:endCxn id="6" idx="1"/>
          </p:cNvCxnSpPr>
          <p:nvPr/>
        </p:nvCxnSpPr>
        <p:spPr>
          <a:xfrm flipV="1">
            <a:off x="7236775" y="2107387"/>
            <a:ext cx="2712649" cy="3979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 noChangeAspect="1"/>
            <a:stCxn id="19" idx="3"/>
            <a:endCxn id="5" idx="1"/>
          </p:cNvCxnSpPr>
          <p:nvPr/>
        </p:nvCxnSpPr>
        <p:spPr>
          <a:xfrm flipV="1">
            <a:off x="1821285" y="733490"/>
            <a:ext cx="3669980" cy="4162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>
            <a:spLocks noChangeAspect="1"/>
          </p:cNvSpPr>
          <p:nvPr/>
        </p:nvSpPr>
        <p:spPr>
          <a:xfrm>
            <a:off x="2057575" y="2512339"/>
            <a:ext cx="538731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>
            <a:spLocks noChangeAspect="1"/>
          </p:cNvSpPr>
          <p:nvPr/>
        </p:nvSpPr>
        <p:spPr>
          <a:xfrm>
            <a:off x="2057574" y="3760210"/>
            <a:ext cx="538731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>
            <a:spLocks noChangeAspect="1"/>
          </p:cNvSpPr>
          <p:nvPr/>
        </p:nvSpPr>
        <p:spPr>
          <a:xfrm>
            <a:off x="4360076" y="2050239"/>
            <a:ext cx="669885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7923264" y="3176790"/>
            <a:ext cx="60325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5491265" y="5440641"/>
            <a:ext cx="1745510" cy="12916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Consc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>
            <a:spLocks noChangeAspect="1"/>
          </p:cNvSpPr>
          <p:nvPr/>
        </p:nvSpPr>
        <p:spPr>
          <a:xfrm>
            <a:off x="7989894" y="3991042"/>
            <a:ext cx="536625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5491265" y="4000455"/>
            <a:ext cx="1745510" cy="12916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Consc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>
            <a:cxnSpLocks noChangeAspect="1"/>
            <a:stCxn id="19" idx="3"/>
            <a:endCxn id="6" idx="1"/>
          </p:cNvCxnSpPr>
          <p:nvPr/>
        </p:nvCxnSpPr>
        <p:spPr>
          <a:xfrm flipV="1">
            <a:off x="1821285" y="2107387"/>
            <a:ext cx="8128139" cy="27884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 noChangeAspect="1"/>
            <a:stCxn id="8" idx="3"/>
            <a:endCxn id="6" idx="1"/>
          </p:cNvCxnSpPr>
          <p:nvPr/>
        </p:nvCxnSpPr>
        <p:spPr>
          <a:xfrm flipV="1">
            <a:off x="1821285" y="2107387"/>
            <a:ext cx="8128139" cy="1384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>
            <a:spLocks noChangeAspect="1"/>
          </p:cNvSpPr>
          <p:nvPr/>
        </p:nvSpPr>
        <p:spPr>
          <a:xfrm>
            <a:off x="4360075" y="2982010"/>
            <a:ext cx="669885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>
            <a:spLocks noChangeAspect="1"/>
          </p:cNvSpPr>
          <p:nvPr/>
        </p:nvSpPr>
        <p:spPr>
          <a:xfrm>
            <a:off x="4360076" y="3900981"/>
            <a:ext cx="669885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4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91430" y="731520"/>
            <a:ext cx="12020230" cy="5328653"/>
            <a:chOff x="1345735" y="1224956"/>
            <a:chExt cx="9106237" cy="4036858"/>
          </a:xfrm>
        </p:grpSpPr>
        <p:sp>
          <p:nvSpPr>
            <p:cNvPr id="5" name="Rectangle 4"/>
            <p:cNvSpPr/>
            <p:nvPr/>
          </p:nvSpPr>
          <p:spPr>
            <a:xfrm>
              <a:off x="5089650" y="2605324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Mediator/</a:t>
              </a:r>
              <a:b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33565" y="4064193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45735" y="4064193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00325" y="1224956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Moderator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8" idx="2"/>
              <a:endCxn id="14" idx="1"/>
            </p:cNvCxnSpPr>
            <p:nvPr/>
          </p:nvCxnSpPr>
          <p:spPr>
            <a:xfrm>
              <a:off x="3209529" y="2422577"/>
              <a:ext cx="888507" cy="14137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708057" y="3204135"/>
              <a:ext cx="2125508" cy="14588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2964142" y="3204135"/>
              <a:ext cx="2125508" cy="14588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1"/>
            </p:cNvCxnSpPr>
            <p:nvPr/>
          </p:nvCxnSpPr>
          <p:spPr>
            <a:xfrm>
              <a:off x="2964143" y="4663003"/>
              <a:ext cx="586942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216185" y="3701571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6012" y="3701571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73854" y="4756509"/>
              <a:ext cx="391504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084645" y="3822888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201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94234" y="69461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6" name="Rectangle 5"/>
          <p:cNvSpPr/>
          <p:nvPr/>
        </p:nvSpPr>
        <p:spPr>
          <a:xfrm>
            <a:off x="9949418" y="1462549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7" name="Rectangle 6"/>
          <p:cNvSpPr/>
          <p:nvPr/>
        </p:nvSpPr>
        <p:spPr>
          <a:xfrm>
            <a:off x="75768" y="1460188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768" y="3297442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7230529" y="859891"/>
            <a:ext cx="2718889" cy="1393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212063" y="859891"/>
            <a:ext cx="2882171" cy="1390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212063" y="2250618"/>
            <a:ext cx="7737355" cy="2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77262" y="1049786"/>
            <a:ext cx="411668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76600" y="1229128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768" y="515488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</a:p>
        </p:txBody>
      </p:sp>
      <p:cxnSp>
        <p:nvCxnSpPr>
          <p:cNvPr id="24" name="Straight Arrow Connector 23"/>
          <p:cNvCxnSpPr>
            <a:stCxn id="8" idx="3"/>
            <a:endCxn id="5" idx="1"/>
          </p:cNvCxnSpPr>
          <p:nvPr/>
        </p:nvCxnSpPr>
        <p:spPr>
          <a:xfrm flipV="1">
            <a:off x="2212063" y="859891"/>
            <a:ext cx="2882171" cy="32279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5" idx="1"/>
          </p:cNvCxnSpPr>
          <p:nvPr/>
        </p:nvCxnSpPr>
        <p:spPr>
          <a:xfrm flipV="1">
            <a:off x="2212063" y="859891"/>
            <a:ext cx="2882171" cy="50854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76600" y="2372289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76600" y="3541391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06620" y="2211796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33397" y="2084650"/>
            <a:ext cx="2136296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Mediator/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Intermediary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75363" y="4236683"/>
            <a:ext cx="2136296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33" y="4236683"/>
            <a:ext cx="2136296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03463" y="822960"/>
            <a:ext cx="2136296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Moderator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8" idx="2"/>
            <a:endCxn id="14" idx="7"/>
          </p:cNvCxnSpPr>
          <p:nvPr/>
        </p:nvCxnSpPr>
        <p:spPr>
          <a:xfrm flipH="1">
            <a:off x="8735903" y="2403820"/>
            <a:ext cx="1435708" cy="15960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7169693" y="2875081"/>
            <a:ext cx="2805670" cy="21520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227729" y="2875081"/>
            <a:ext cx="2805668" cy="21520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227730" y="5027112"/>
            <a:ext cx="774763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60859" y="3740907"/>
            <a:ext cx="411668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08128" y="3800000"/>
            <a:ext cx="411668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04547" y="5150540"/>
            <a:ext cx="516785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632879" y="3982169"/>
            <a:ext cx="120701" cy="12070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/>
          <p:cNvCxnSpPr>
            <a:stCxn id="8" idx="2"/>
            <a:endCxn id="18" idx="7"/>
          </p:cNvCxnSpPr>
          <p:nvPr/>
        </p:nvCxnSpPr>
        <p:spPr>
          <a:xfrm flipH="1">
            <a:off x="6144219" y="2403820"/>
            <a:ext cx="4027392" cy="2580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041194" y="4966762"/>
            <a:ext cx="120701" cy="12070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9611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91433" y="563744"/>
            <a:ext cx="12020226" cy="5832138"/>
            <a:chOff x="91433" y="-14595"/>
            <a:chExt cx="12020226" cy="5832138"/>
          </a:xfrm>
        </p:grpSpPr>
        <p:sp>
          <p:nvSpPr>
            <p:cNvPr id="5" name="Rectangle 4"/>
            <p:cNvSpPr/>
            <p:nvPr/>
          </p:nvSpPr>
          <p:spPr>
            <a:xfrm>
              <a:off x="3021236" y="1572082"/>
              <a:ext cx="2136296" cy="15808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4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 Mediator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975363" y="4236683"/>
              <a:ext cx="2136296" cy="15808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433" y="4236683"/>
              <a:ext cx="2136296" cy="15808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975363" y="-14595"/>
              <a:ext cx="2136296" cy="15808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Moderator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8" idx="2"/>
              <a:endCxn id="14" idx="7"/>
            </p:cNvCxnSpPr>
            <p:nvPr/>
          </p:nvCxnSpPr>
          <p:spPr>
            <a:xfrm flipH="1">
              <a:off x="9529215" y="1566265"/>
              <a:ext cx="1514296" cy="19018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5157532" y="2362512"/>
              <a:ext cx="4817831" cy="2664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2227729" y="2362512"/>
              <a:ext cx="793507" cy="2664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1"/>
            </p:cNvCxnSpPr>
            <p:nvPr/>
          </p:nvCxnSpPr>
          <p:spPr>
            <a:xfrm>
              <a:off x="2227730" y="5027112"/>
              <a:ext cx="774763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967548" y="3357963"/>
              <a:ext cx="547804" cy="52322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8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98055" y="3357963"/>
              <a:ext cx="571503" cy="52322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8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04547" y="5150540"/>
              <a:ext cx="516785" cy="52322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9426190" y="3450394"/>
              <a:ext cx="120701" cy="12070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2124" y="1568204"/>
              <a:ext cx="2136296" cy="15808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Second</a:t>
              </a:r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Mediator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Straight Arrow Connector 23"/>
            <p:cNvCxnSpPr>
              <a:stCxn id="5" idx="3"/>
              <a:endCxn id="19" idx="1"/>
            </p:cNvCxnSpPr>
            <p:nvPr/>
          </p:nvCxnSpPr>
          <p:spPr>
            <a:xfrm flipV="1">
              <a:off x="5157532" y="2358634"/>
              <a:ext cx="1824592" cy="3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3"/>
              <a:endCxn id="6" idx="1"/>
            </p:cNvCxnSpPr>
            <p:nvPr/>
          </p:nvCxnSpPr>
          <p:spPr>
            <a:xfrm>
              <a:off x="9118420" y="2358634"/>
              <a:ext cx="856943" cy="26684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7" idx="3"/>
              <a:endCxn id="19" idx="1"/>
            </p:cNvCxnSpPr>
            <p:nvPr/>
          </p:nvCxnSpPr>
          <p:spPr>
            <a:xfrm flipV="1">
              <a:off x="2227729" y="2358634"/>
              <a:ext cx="4754395" cy="26684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604926" y="3571095"/>
              <a:ext cx="571503" cy="52322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34976" y="3537364"/>
              <a:ext cx="594090" cy="52514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884379" y="1861315"/>
              <a:ext cx="547804" cy="52322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09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21236" y="2495324"/>
            <a:ext cx="2136296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Mediator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75363" y="5159925"/>
            <a:ext cx="2136296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33" y="5159925"/>
            <a:ext cx="2136296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6334" y="149312"/>
            <a:ext cx="2136296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Moderator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8" idx="3"/>
            <a:endCxn id="14" idx="0"/>
          </p:cNvCxnSpPr>
          <p:nvPr/>
        </p:nvCxnSpPr>
        <p:spPr>
          <a:xfrm>
            <a:off x="3692630" y="939742"/>
            <a:ext cx="2412270" cy="2283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5157532" y="3285754"/>
            <a:ext cx="4817831" cy="26646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227729" y="3285754"/>
            <a:ext cx="793507" cy="26646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227730" y="5950354"/>
            <a:ext cx="774763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67548" y="4281205"/>
            <a:ext cx="54780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98055" y="4281205"/>
            <a:ext cx="571503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04547" y="6073782"/>
            <a:ext cx="516785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44549" y="3223465"/>
            <a:ext cx="120701" cy="12070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6982124" y="2491446"/>
            <a:ext cx="2136296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Mediator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/>
          <p:cNvCxnSpPr>
            <a:stCxn id="5" idx="3"/>
            <a:endCxn id="19" idx="1"/>
          </p:cNvCxnSpPr>
          <p:nvPr/>
        </p:nvCxnSpPr>
        <p:spPr>
          <a:xfrm flipV="1">
            <a:off x="5157532" y="3281876"/>
            <a:ext cx="1824592" cy="3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3"/>
            <a:endCxn id="6" idx="1"/>
          </p:cNvCxnSpPr>
          <p:nvPr/>
        </p:nvCxnSpPr>
        <p:spPr>
          <a:xfrm>
            <a:off x="9118420" y="3281876"/>
            <a:ext cx="856943" cy="2668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19" idx="1"/>
          </p:cNvCxnSpPr>
          <p:nvPr/>
        </p:nvCxnSpPr>
        <p:spPr>
          <a:xfrm flipV="1">
            <a:off x="2227729" y="3281876"/>
            <a:ext cx="4754395" cy="2668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04926" y="4494337"/>
            <a:ext cx="571503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34976" y="4460606"/>
            <a:ext cx="594090" cy="52514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94142" y="2808645"/>
            <a:ext cx="54780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>
            <a:stCxn id="8" idx="2"/>
            <a:endCxn id="31" idx="0"/>
          </p:cNvCxnSpPr>
          <p:nvPr/>
        </p:nvCxnSpPr>
        <p:spPr>
          <a:xfrm>
            <a:off x="2624482" y="1730172"/>
            <a:ext cx="15308" cy="28087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579439" y="4538913"/>
            <a:ext cx="120701" cy="12070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7569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94234" y="69461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6" name="Rectangle 5"/>
          <p:cNvSpPr/>
          <p:nvPr/>
        </p:nvSpPr>
        <p:spPr>
          <a:xfrm>
            <a:off x="9949418" y="1462549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7" name="Rectangle 6"/>
          <p:cNvSpPr/>
          <p:nvPr/>
        </p:nvSpPr>
        <p:spPr>
          <a:xfrm>
            <a:off x="75768" y="1460188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94234" y="3412268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7230529" y="859891"/>
            <a:ext cx="2718889" cy="1393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212063" y="859891"/>
            <a:ext cx="2882171" cy="1390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212063" y="2250618"/>
            <a:ext cx="7737355" cy="2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77262" y="1025294"/>
            <a:ext cx="54630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46063" y="1025294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94234" y="5154886"/>
            <a:ext cx="2136295" cy="15808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cxnSp>
        <p:nvCxnSpPr>
          <p:cNvPr id="24" name="Straight Arrow Connector 23"/>
          <p:cNvCxnSpPr>
            <a:stCxn id="8" idx="3"/>
            <a:endCxn id="6" idx="1"/>
          </p:cNvCxnSpPr>
          <p:nvPr/>
        </p:nvCxnSpPr>
        <p:spPr>
          <a:xfrm flipV="1">
            <a:off x="7230529" y="2252979"/>
            <a:ext cx="2718889" cy="19497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6" idx="1"/>
          </p:cNvCxnSpPr>
          <p:nvPr/>
        </p:nvCxnSpPr>
        <p:spPr>
          <a:xfrm flipV="1">
            <a:off x="7230529" y="2252979"/>
            <a:ext cx="2718889" cy="3692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34212" y="2593646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34212" y="3387776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06620" y="2211796"/>
            <a:ext cx="511522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4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91430" y="731520"/>
            <a:ext cx="12020230" cy="5328653"/>
            <a:chOff x="1345735" y="1224956"/>
            <a:chExt cx="9106237" cy="4036858"/>
          </a:xfrm>
        </p:grpSpPr>
        <p:sp>
          <p:nvSpPr>
            <p:cNvPr id="5" name="Rectangle 4"/>
            <p:cNvSpPr/>
            <p:nvPr/>
          </p:nvSpPr>
          <p:spPr>
            <a:xfrm>
              <a:off x="5089650" y="2605324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Mediator/</a:t>
              </a:r>
              <a:b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33565" y="4064193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45735" y="4064193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00325" y="1224956"/>
              <a:ext cx="1618407" cy="11976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Moderator</a:t>
              </a:r>
              <a:endPara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8" idx="2"/>
              <a:endCxn id="14" idx="1"/>
            </p:cNvCxnSpPr>
            <p:nvPr/>
          </p:nvCxnSpPr>
          <p:spPr>
            <a:xfrm>
              <a:off x="3209529" y="2422577"/>
              <a:ext cx="888507" cy="14137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708057" y="3204135"/>
              <a:ext cx="2125508" cy="14588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2964142" y="3204135"/>
              <a:ext cx="2125508" cy="14588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6" idx="1"/>
            </p:cNvCxnSpPr>
            <p:nvPr/>
          </p:nvCxnSpPr>
          <p:spPr>
            <a:xfrm>
              <a:off x="2964143" y="4663003"/>
              <a:ext cx="586942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216185" y="3701571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6012" y="3701571"/>
              <a:ext cx="311870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73854" y="4756509"/>
              <a:ext cx="391504" cy="39637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8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084645" y="3822888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5" name="Straight Arrow Connector 14"/>
            <p:cNvCxnSpPr>
              <a:stCxn id="8" idx="2"/>
              <a:endCxn id="17" idx="1"/>
            </p:cNvCxnSpPr>
            <p:nvPr/>
          </p:nvCxnSpPr>
          <p:spPr>
            <a:xfrm>
              <a:off x="3209529" y="2422577"/>
              <a:ext cx="2656995" cy="22080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853133" y="4617284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34069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384</Words>
  <Application>Microsoft Office PowerPoint</Application>
  <PresentationFormat>Widescreen</PresentationFormat>
  <Paragraphs>348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kylelang</dc:creator>
  <cp:lastModifiedBy>Lang, Kyle</cp:lastModifiedBy>
  <cp:revision>51</cp:revision>
  <dcterms:created xsi:type="dcterms:W3CDTF">2016-02-08T05:14:57Z</dcterms:created>
  <dcterms:modified xsi:type="dcterms:W3CDTF">2016-04-25T08:50:25Z</dcterms:modified>
</cp:coreProperties>
</file>