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8999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1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1143000"/>
            <a:ext cx="5140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2" algn="l" defTabSz="9141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3" algn="l" defTabSz="9141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4" algn="l" defTabSz="9141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6" algn="l" defTabSz="9141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07" algn="l" defTabSz="9141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9" algn="l" defTabSz="9141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30" algn="l" defTabSz="9141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92" algn="l" defTabSz="9141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3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A4F3F8A-1F8D-CCE6-236F-84EDEF8901C0}"/>
              </a:ext>
            </a:extLst>
          </p:cNvPr>
          <p:cNvGrpSpPr/>
          <p:nvPr/>
        </p:nvGrpSpPr>
        <p:grpSpPr>
          <a:xfrm>
            <a:off x="728116" y="844483"/>
            <a:ext cx="7500802" cy="4238812"/>
            <a:chOff x="728116" y="844483"/>
            <a:chExt cx="7500802" cy="423881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D6E8230-38F2-543A-1718-5CD60664FE4A}"/>
                </a:ext>
              </a:extLst>
            </p:cNvPr>
            <p:cNvGrpSpPr/>
            <p:nvPr/>
          </p:nvGrpSpPr>
          <p:grpSpPr>
            <a:xfrm>
              <a:off x="728116" y="850832"/>
              <a:ext cx="2897027" cy="4232463"/>
              <a:chOff x="2714205" y="2107653"/>
              <a:chExt cx="2897027" cy="423246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21BF25-5F46-4E94-B8B0-EF76B1988557}"/>
                  </a:ext>
                </a:extLst>
              </p:cNvPr>
              <p:cNvSpPr/>
              <p:nvPr/>
            </p:nvSpPr>
            <p:spPr>
              <a:xfrm>
                <a:off x="2714205" y="4649996"/>
                <a:ext cx="765907" cy="749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DC4E5B4-422E-4761-8ABB-5ED3E84357EF}"/>
                  </a:ext>
                </a:extLst>
              </p:cNvPr>
              <p:cNvSpPr/>
              <p:nvPr/>
            </p:nvSpPr>
            <p:spPr>
              <a:xfrm>
                <a:off x="3345649" y="2107653"/>
                <a:ext cx="1634140" cy="15999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Disillusion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0171EDF-6F98-4773-A690-45B98A5726EB}"/>
                  </a:ext>
                </a:extLst>
              </p:cNvPr>
              <p:cNvCxnSpPr>
                <a:cxnSpLocks/>
                <a:stCxn id="91" idx="4"/>
                <a:endCxn id="88" idx="0"/>
              </p:cNvCxnSpPr>
              <p:nvPr/>
            </p:nvCxnSpPr>
            <p:spPr>
              <a:xfrm flipH="1">
                <a:off x="3097159" y="3707605"/>
                <a:ext cx="1065560" cy="9423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5EA1314-289C-4D2F-8F74-3E6BB0DC24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6712" y="5673468"/>
                <a:ext cx="680891" cy="6666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72D759D-5652-407E-A1EB-EE29B8B90E81}"/>
                  </a:ext>
                </a:extLst>
              </p:cNvPr>
              <p:cNvCxnSpPr>
                <a:cxnSpLocks/>
                <a:stCxn id="88" idx="2"/>
                <a:endCxn id="95" idx="0"/>
              </p:cNvCxnSpPr>
              <p:nvPr/>
            </p:nvCxnSpPr>
            <p:spPr>
              <a:xfrm flipH="1">
                <a:off x="3097158" y="5399881"/>
                <a:ext cx="1" cy="273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A56541-603C-6B23-A371-DC00A83D968B}"/>
                  </a:ext>
                </a:extLst>
              </p:cNvPr>
              <p:cNvSpPr/>
              <p:nvPr/>
            </p:nvSpPr>
            <p:spPr>
              <a:xfrm>
                <a:off x="3779766" y="4649996"/>
                <a:ext cx="765907" cy="749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37E9B68-BEBC-4E75-B415-B1098982A1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273" y="5673468"/>
                <a:ext cx="680891" cy="6666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05218F0-7F56-F926-5A55-C3AB3D2DD1BD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4162719" y="5399881"/>
                <a:ext cx="1" cy="273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A48AECE-5FB0-1E8D-749F-F8287A9BB2DA}"/>
                  </a:ext>
                </a:extLst>
              </p:cNvPr>
              <p:cNvSpPr/>
              <p:nvPr/>
            </p:nvSpPr>
            <p:spPr>
              <a:xfrm>
                <a:off x="4845325" y="4649995"/>
                <a:ext cx="765907" cy="749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BB0E90F-47F7-4BD2-E020-29262840F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86117" y="5673468"/>
                <a:ext cx="680891" cy="6666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FB46C63-8D55-ABC1-3571-4AC1E9E97745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 flipH="1">
                <a:off x="5226563" y="5399880"/>
                <a:ext cx="1716" cy="273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552E9A0-752B-3E8D-11C7-7C26B05B1EDF}"/>
                  </a:ext>
                </a:extLst>
              </p:cNvPr>
              <p:cNvCxnSpPr>
                <a:cxnSpLocks/>
                <a:stCxn id="91" idx="4"/>
                <a:endCxn id="16" idx="0"/>
              </p:cNvCxnSpPr>
              <p:nvPr/>
            </p:nvCxnSpPr>
            <p:spPr>
              <a:xfrm>
                <a:off x="4162719" y="3707605"/>
                <a:ext cx="1" cy="9423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16D0402-49C2-8E52-97AB-3F476E2F5DD4}"/>
                  </a:ext>
                </a:extLst>
              </p:cNvPr>
              <p:cNvCxnSpPr>
                <a:cxnSpLocks/>
                <a:stCxn id="91" idx="4"/>
                <a:endCxn id="19" idx="0"/>
              </p:cNvCxnSpPr>
              <p:nvPr/>
            </p:nvCxnSpPr>
            <p:spPr>
              <a:xfrm>
                <a:off x="4162719" y="3707605"/>
                <a:ext cx="1065560" cy="942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5C6392C-847C-68B4-0147-41F67848EEAE}"/>
                </a:ext>
              </a:extLst>
            </p:cNvPr>
            <p:cNvGrpSpPr/>
            <p:nvPr/>
          </p:nvGrpSpPr>
          <p:grpSpPr>
            <a:xfrm>
              <a:off x="4873567" y="850832"/>
              <a:ext cx="3355351" cy="4232463"/>
              <a:chOff x="6022388" y="2107653"/>
              <a:chExt cx="3355351" cy="423246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6695606-0BC6-8CFA-F6B2-4C1D8593FA58}"/>
                  </a:ext>
                </a:extLst>
              </p:cNvPr>
              <p:cNvSpPr/>
              <p:nvPr/>
            </p:nvSpPr>
            <p:spPr>
              <a:xfrm>
                <a:off x="6885536" y="4649994"/>
                <a:ext cx="765907" cy="749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80BBA56-8402-9591-70AB-9E4CD467E110}"/>
                  </a:ext>
                </a:extLst>
              </p:cNvPr>
              <p:cNvSpPr/>
              <p:nvPr/>
            </p:nvSpPr>
            <p:spPr>
              <a:xfrm>
                <a:off x="6885536" y="2107653"/>
                <a:ext cx="1634140" cy="15999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022204-AA26-E44B-E9F2-FCAF2D12841D}"/>
                  </a:ext>
                </a:extLst>
              </p:cNvPr>
              <p:cNvCxnSpPr>
                <a:cxnSpLocks/>
                <a:stCxn id="43" idx="4"/>
                <a:endCxn id="42" idx="0"/>
              </p:cNvCxnSpPr>
              <p:nvPr/>
            </p:nvCxnSpPr>
            <p:spPr>
              <a:xfrm flipH="1">
                <a:off x="7268490" y="3707605"/>
                <a:ext cx="434116" cy="9423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FCE2E04-D87E-9E08-ED70-4BA402EE81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33366" y="5673468"/>
                <a:ext cx="680891" cy="6666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F359063-3537-3189-6A34-D0AD0F32A672}"/>
                  </a:ext>
                </a:extLst>
              </p:cNvPr>
              <p:cNvCxnSpPr>
                <a:cxnSpLocks/>
                <a:stCxn id="42" idx="2"/>
                <a:endCxn id="45" idx="0"/>
              </p:cNvCxnSpPr>
              <p:nvPr/>
            </p:nvCxnSpPr>
            <p:spPr>
              <a:xfrm>
                <a:off x="7268490" y="5399879"/>
                <a:ext cx="5322" cy="2735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217ED45-A65E-284F-4410-7D6F977EC708}"/>
                  </a:ext>
                </a:extLst>
              </p:cNvPr>
              <p:cNvSpPr/>
              <p:nvPr/>
            </p:nvSpPr>
            <p:spPr>
              <a:xfrm>
                <a:off x="7748684" y="4649993"/>
                <a:ext cx="765907" cy="749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2A2AFA9-367C-B3DD-2131-243E68E34F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91191" y="5673468"/>
                <a:ext cx="680891" cy="6666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S3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966A6D2-3460-5482-DC56-91A044E78C2A}"/>
                  </a:ext>
                </a:extLst>
              </p:cNvPr>
              <p:cNvCxnSpPr>
                <a:cxnSpLocks/>
                <a:stCxn id="47" idx="2"/>
                <a:endCxn id="48" idx="0"/>
              </p:cNvCxnSpPr>
              <p:nvPr/>
            </p:nvCxnSpPr>
            <p:spPr>
              <a:xfrm flipH="1">
                <a:off x="8131637" y="5399878"/>
                <a:ext cx="1" cy="273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69E86DA-34D0-FB02-E10A-B0C5ED14C263}"/>
                  </a:ext>
                </a:extLst>
              </p:cNvPr>
              <p:cNvSpPr/>
              <p:nvPr/>
            </p:nvSpPr>
            <p:spPr>
              <a:xfrm>
                <a:off x="8611832" y="4649992"/>
                <a:ext cx="765907" cy="749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B311324-3031-6A0F-4B1B-CCB085EF41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49016" y="5673468"/>
                <a:ext cx="680891" cy="6666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S4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547009C-10B5-983E-11B5-93A2EDC59ED2}"/>
                  </a:ext>
                </a:extLst>
              </p:cNvPr>
              <p:cNvCxnSpPr>
                <a:cxnSpLocks/>
                <a:stCxn id="50" idx="2"/>
                <a:endCxn id="51" idx="0"/>
              </p:cNvCxnSpPr>
              <p:nvPr/>
            </p:nvCxnSpPr>
            <p:spPr>
              <a:xfrm flipH="1">
                <a:off x="8989462" y="5399877"/>
                <a:ext cx="5324" cy="2735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BFD3772-2217-5AE1-8C24-9485D9032B19}"/>
                  </a:ext>
                </a:extLst>
              </p:cNvPr>
              <p:cNvCxnSpPr>
                <a:cxnSpLocks/>
                <a:stCxn id="43" idx="4"/>
                <a:endCxn id="47" idx="0"/>
              </p:cNvCxnSpPr>
              <p:nvPr/>
            </p:nvCxnSpPr>
            <p:spPr>
              <a:xfrm>
                <a:off x="7702606" y="3707605"/>
                <a:ext cx="429032" cy="9423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ED98428-4E8D-BA94-F5DC-101C807D3CDE}"/>
                  </a:ext>
                </a:extLst>
              </p:cNvPr>
              <p:cNvCxnSpPr>
                <a:cxnSpLocks/>
                <a:stCxn id="43" idx="4"/>
                <a:endCxn id="50" idx="0"/>
              </p:cNvCxnSpPr>
              <p:nvPr/>
            </p:nvCxnSpPr>
            <p:spPr>
              <a:xfrm>
                <a:off x="7702606" y="3707605"/>
                <a:ext cx="1292180" cy="9423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C5D2CE2-94AB-0589-BE3A-881BDEB9383A}"/>
                  </a:ext>
                </a:extLst>
              </p:cNvPr>
              <p:cNvSpPr/>
              <p:nvPr/>
            </p:nvSpPr>
            <p:spPr>
              <a:xfrm>
                <a:off x="6022388" y="4649995"/>
                <a:ext cx="765907" cy="749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CE32EEE-BB03-6607-BC61-3DEE8E377B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0218" y="5673468"/>
                <a:ext cx="680891" cy="6666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E481BEE-C6B5-A31F-A5A4-C1D3A86D72C5}"/>
                  </a:ext>
                </a:extLst>
              </p:cNvPr>
              <p:cNvCxnSpPr>
                <a:cxnSpLocks/>
                <a:stCxn id="59" idx="2"/>
                <a:endCxn id="60" idx="0"/>
              </p:cNvCxnSpPr>
              <p:nvPr/>
            </p:nvCxnSpPr>
            <p:spPr>
              <a:xfrm>
                <a:off x="6405342" y="5399880"/>
                <a:ext cx="5322" cy="273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561935E-2FE0-388A-F3E1-04B0BE5F333B}"/>
                  </a:ext>
                </a:extLst>
              </p:cNvPr>
              <p:cNvCxnSpPr>
                <a:cxnSpLocks/>
                <a:stCxn id="43" idx="4"/>
                <a:endCxn id="59" idx="0"/>
              </p:cNvCxnSpPr>
              <p:nvPr/>
            </p:nvCxnSpPr>
            <p:spPr>
              <a:xfrm flipH="1">
                <a:off x="6405342" y="3707605"/>
                <a:ext cx="1297264" cy="942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ED34FDB0-98C7-ABAF-F350-A58E1143C9AF}"/>
                </a:ext>
              </a:extLst>
            </p:cNvPr>
            <p:cNvCxnSpPr>
              <a:cxnSpLocks/>
              <a:stCxn id="91" idx="0"/>
              <a:endCxn id="43" idx="0"/>
            </p:cNvCxnSpPr>
            <p:nvPr/>
          </p:nvCxnSpPr>
          <p:spPr>
            <a:xfrm rot="5400000" flipH="1" flipV="1">
              <a:off x="4365206" y="-1337745"/>
              <a:ext cx="12700" cy="4377155"/>
            </a:xfrm>
            <a:prstGeom prst="curvedConnector3">
              <a:avLst>
                <a:gd name="adj1" fmla="val 502500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2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3E31D27-3FB6-9E44-CFF5-4BC5E50B2051}"/>
              </a:ext>
            </a:extLst>
          </p:cNvPr>
          <p:cNvGrpSpPr>
            <a:grpSpLocks noChangeAspect="1"/>
          </p:cNvGrpSpPr>
          <p:nvPr/>
        </p:nvGrpSpPr>
        <p:grpSpPr>
          <a:xfrm>
            <a:off x="1133608" y="379946"/>
            <a:ext cx="6732321" cy="4940151"/>
            <a:chOff x="496126" y="919446"/>
            <a:chExt cx="5780796" cy="4241927"/>
          </a:xfrm>
        </p:grpSpPr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ED34FDB0-98C7-ABAF-F350-A58E1143C9AF}"/>
                </a:ext>
              </a:extLst>
            </p:cNvPr>
            <p:cNvCxnSpPr>
              <a:cxnSpLocks/>
              <a:stCxn id="83" idx="0"/>
              <a:endCxn id="43" idx="0"/>
            </p:cNvCxnSpPr>
            <p:nvPr/>
          </p:nvCxnSpPr>
          <p:spPr>
            <a:xfrm rot="5400000" flipH="1" flipV="1">
              <a:off x="3186116" y="-702984"/>
              <a:ext cx="5446" cy="3250306"/>
            </a:xfrm>
            <a:prstGeom prst="curvedConnector3">
              <a:avLst>
                <a:gd name="adj1" fmla="val 4297576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BF31F93-7FA0-EF67-6115-4AB1A29F548A}"/>
                </a:ext>
              </a:extLst>
            </p:cNvPr>
            <p:cNvGrpSpPr/>
            <p:nvPr/>
          </p:nvGrpSpPr>
          <p:grpSpPr>
            <a:xfrm>
              <a:off x="3378910" y="919446"/>
              <a:ext cx="2898012" cy="4241927"/>
              <a:chOff x="3893519" y="849509"/>
              <a:chExt cx="2898012" cy="424192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6695606-0BC6-8CFA-F6B2-4C1D8593FA58}"/>
                  </a:ext>
                </a:extLst>
              </p:cNvPr>
              <p:cNvSpPr/>
              <p:nvPr/>
            </p:nvSpPr>
            <p:spPr>
              <a:xfrm>
                <a:off x="4675475" y="3793635"/>
                <a:ext cx="576000" cy="5921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80BBA56-8402-9591-70AB-9E4CD467E110}"/>
                  </a:ext>
                </a:extLst>
              </p:cNvPr>
              <p:cNvSpPr/>
              <p:nvPr/>
            </p:nvSpPr>
            <p:spPr>
              <a:xfrm>
                <a:off x="4683369" y="849509"/>
                <a:ext cx="1290463" cy="12634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022204-AA26-E44B-E9F2-FCAF2D12841D}"/>
                  </a:ext>
                </a:extLst>
              </p:cNvPr>
              <p:cNvCxnSpPr>
                <a:cxnSpLocks/>
                <a:stCxn id="43" idx="4"/>
                <a:endCxn id="7" idx="0"/>
              </p:cNvCxnSpPr>
              <p:nvPr/>
            </p:nvCxnSpPr>
            <p:spPr>
              <a:xfrm flipH="1">
                <a:off x="4969831" y="2112975"/>
                <a:ext cx="358770" cy="6643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FCE2E04-D87E-9E08-ED70-4BA402EE81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215" y="4632983"/>
                <a:ext cx="44123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F359063-3537-3189-6A34-D0AD0F32A672}"/>
                  </a:ext>
                </a:extLst>
              </p:cNvPr>
              <p:cNvCxnSpPr>
                <a:cxnSpLocks/>
                <a:stCxn id="42" idx="2"/>
                <a:endCxn id="45" idx="0"/>
              </p:cNvCxnSpPr>
              <p:nvPr/>
            </p:nvCxnSpPr>
            <p:spPr>
              <a:xfrm>
                <a:off x="4963475" y="4385812"/>
                <a:ext cx="6355" cy="247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217ED45-A65E-284F-4410-7D6F977EC708}"/>
                  </a:ext>
                </a:extLst>
              </p:cNvPr>
              <p:cNvSpPr/>
              <p:nvPr/>
            </p:nvSpPr>
            <p:spPr>
              <a:xfrm>
                <a:off x="5427220" y="3793634"/>
                <a:ext cx="576000" cy="5921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2A2AFA9-367C-B3DD-2131-243E68E34F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4604" y="4647574"/>
                <a:ext cx="44123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S3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966A6D2-3460-5482-DC56-91A044E78C2A}"/>
                  </a:ext>
                </a:extLst>
              </p:cNvPr>
              <p:cNvCxnSpPr>
                <a:cxnSpLocks/>
                <a:stCxn id="47" idx="2"/>
                <a:endCxn id="48" idx="0"/>
              </p:cNvCxnSpPr>
              <p:nvPr/>
            </p:nvCxnSpPr>
            <p:spPr>
              <a:xfrm flipH="1">
                <a:off x="5715219" y="4385811"/>
                <a:ext cx="1" cy="2617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69E86DA-34D0-FB02-E10A-B0C5ED14C263}"/>
                  </a:ext>
                </a:extLst>
              </p:cNvPr>
              <p:cNvSpPr/>
              <p:nvPr/>
            </p:nvSpPr>
            <p:spPr>
              <a:xfrm>
                <a:off x="6171516" y="3793634"/>
                <a:ext cx="576000" cy="5921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B311324-3031-6A0F-4B1B-CCB085EF41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38901" y="4659436"/>
                <a:ext cx="44123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S4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547009C-10B5-983E-11B5-93A2EDC59ED2}"/>
                  </a:ext>
                </a:extLst>
              </p:cNvPr>
              <p:cNvCxnSpPr>
                <a:cxnSpLocks/>
                <a:stCxn id="50" idx="2"/>
                <a:endCxn id="51" idx="0"/>
              </p:cNvCxnSpPr>
              <p:nvPr/>
            </p:nvCxnSpPr>
            <p:spPr>
              <a:xfrm>
                <a:off x="6459516" y="4385811"/>
                <a:ext cx="0" cy="2736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BFD3772-2217-5AE1-8C24-9485D9032B19}"/>
                  </a:ext>
                </a:extLst>
              </p:cNvPr>
              <p:cNvCxnSpPr>
                <a:cxnSpLocks/>
                <a:stCxn id="43" idx="4"/>
                <a:endCxn id="8" idx="0"/>
              </p:cNvCxnSpPr>
              <p:nvPr/>
            </p:nvCxnSpPr>
            <p:spPr>
              <a:xfrm>
                <a:off x="5328601" y="2112975"/>
                <a:ext cx="386619" cy="6643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ED98428-4E8D-BA94-F5DC-101C807D3CDE}"/>
                  </a:ext>
                </a:extLst>
              </p:cNvPr>
              <p:cNvCxnSpPr>
                <a:cxnSpLocks/>
                <a:stCxn id="43" idx="4"/>
                <a:endCxn id="9" idx="0"/>
              </p:cNvCxnSpPr>
              <p:nvPr/>
            </p:nvCxnSpPr>
            <p:spPr>
              <a:xfrm>
                <a:off x="5328601" y="2112975"/>
                <a:ext cx="1132008" cy="6643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C5D2CE2-94AB-0589-BE3A-881BDEB9383A}"/>
                  </a:ext>
                </a:extLst>
              </p:cNvPr>
              <p:cNvSpPr/>
              <p:nvPr/>
            </p:nvSpPr>
            <p:spPr>
              <a:xfrm>
                <a:off x="3935349" y="3793636"/>
                <a:ext cx="576000" cy="5921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CE32EEE-BB03-6607-BC61-3DEE8E377B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1910" y="4640574"/>
                <a:ext cx="44123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E481BEE-C6B5-A31F-A5A4-C1D3A86D72C5}"/>
                  </a:ext>
                </a:extLst>
              </p:cNvPr>
              <p:cNvCxnSpPr>
                <a:cxnSpLocks/>
                <a:stCxn id="59" idx="2"/>
                <a:endCxn id="60" idx="0"/>
              </p:cNvCxnSpPr>
              <p:nvPr/>
            </p:nvCxnSpPr>
            <p:spPr>
              <a:xfrm flipH="1">
                <a:off x="4222525" y="4385813"/>
                <a:ext cx="824" cy="254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561935E-2FE0-388A-F3E1-04B0BE5F333B}"/>
                  </a:ext>
                </a:extLst>
              </p:cNvPr>
              <p:cNvCxnSpPr>
                <a:cxnSpLocks/>
                <a:stCxn id="43" idx="4"/>
                <a:endCxn id="10" idx="0"/>
              </p:cNvCxnSpPr>
              <p:nvPr/>
            </p:nvCxnSpPr>
            <p:spPr>
              <a:xfrm flipH="1">
                <a:off x="4224442" y="2112975"/>
                <a:ext cx="1104159" cy="6643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570180-9E76-3290-8DA5-5A34B7073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8908" y="2777349"/>
                <a:ext cx="661845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407DF67-F2EE-EDC2-25DC-EAAF18DF30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84297" y="2777349"/>
                <a:ext cx="661845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S3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26241F-8411-BA23-628F-E429A1B43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29686" y="2777349"/>
                <a:ext cx="661845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S4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63DCAC-9B3F-6367-D54A-00F0F7473C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3519" y="2777351"/>
                <a:ext cx="661845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EB4A5AD-889D-2442-94E1-7A6F936A56C1}"/>
                  </a:ext>
                </a:extLst>
              </p:cNvPr>
              <p:cNvCxnSpPr>
                <a:cxnSpLocks/>
                <a:stCxn id="10" idx="4"/>
                <a:endCxn id="59" idx="0"/>
              </p:cNvCxnSpPr>
              <p:nvPr/>
            </p:nvCxnSpPr>
            <p:spPr>
              <a:xfrm flipH="1">
                <a:off x="4223349" y="3425351"/>
                <a:ext cx="1093" cy="36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8B5393A-E2F3-2EDB-4AB2-639236E5FB4A}"/>
                  </a:ext>
                </a:extLst>
              </p:cNvPr>
              <p:cNvCxnSpPr>
                <a:cxnSpLocks/>
                <a:stCxn id="7" idx="4"/>
                <a:endCxn id="42" idx="0"/>
              </p:cNvCxnSpPr>
              <p:nvPr/>
            </p:nvCxnSpPr>
            <p:spPr>
              <a:xfrm flipH="1">
                <a:off x="4963475" y="3425349"/>
                <a:ext cx="6356" cy="3682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ADB06EE-8AB0-F0D6-0CAE-801C46D79CC3}"/>
                  </a:ext>
                </a:extLst>
              </p:cNvPr>
              <p:cNvCxnSpPr>
                <a:cxnSpLocks/>
                <a:stCxn id="8" idx="4"/>
                <a:endCxn id="47" idx="0"/>
              </p:cNvCxnSpPr>
              <p:nvPr/>
            </p:nvCxnSpPr>
            <p:spPr>
              <a:xfrm>
                <a:off x="5715220" y="3425349"/>
                <a:ext cx="0" cy="36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1190462-5DB6-742C-E6F3-13AF8468A23C}"/>
                  </a:ext>
                </a:extLst>
              </p:cNvPr>
              <p:cNvCxnSpPr>
                <a:cxnSpLocks/>
                <a:stCxn id="9" idx="4"/>
                <a:endCxn id="50" idx="0"/>
              </p:cNvCxnSpPr>
              <p:nvPr/>
            </p:nvCxnSpPr>
            <p:spPr>
              <a:xfrm flipH="1">
                <a:off x="6459516" y="3425349"/>
                <a:ext cx="1093" cy="36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77BC290-97B5-5E62-635A-C2C4D2026D2F}"/>
                </a:ext>
              </a:extLst>
            </p:cNvPr>
            <p:cNvGrpSpPr/>
            <p:nvPr/>
          </p:nvGrpSpPr>
          <p:grpSpPr>
            <a:xfrm>
              <a:off x="496126" y="924892"/>
              <a:ext cx="2152623" cy="4224619"/>
              <a:chOff x="496126" y="924892"/>
              <a:chExt cx="2152623" cy="422461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6C296E5-045D-E7D9-7FC2-ABD0C6A2BA50}"/>
                  </a:ext>
                </a:extLst>
              </p:cNvPr>
              <p:cNvSpPr/>
              <p:nvPr/>
            </p:nvSpPr>
            <p:spPr>
              <a:xfrm>
                <a:off x="1278082" y="3863572"/>
                <a:ext cx="576000" cy="5921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EF5141F-3F01-A490-03B8-763D12BF0553}"/>
                  </a:ext>
                </a:extLst>
              </p:cNvPr>
              <p:cNvSpPr/>
              <p:nvPr/>
            </p:nvSpPr>
            <p:spPr>
              <a:xfrm>
                <a:off x="918454" y="924892"/>
                <a:ext cx="1290463" cy="12634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Disillusion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6188996-C3E8-5419-EBDC-4D2244877F3B}"/>
                  </a:ext>
                </a:extLst>
              </p:cNvPr>
              <p:cNvCxnSpPr>
                <a:cxnSpLocks/>
                <a:stCxn id="83" idx="4"/>
                <a:endCxn id="104" idx="0"/>
              </p:cNvCxnSpPr>
              <p:nvPr/>
            </p:nvCxnSpPr>
            <p:spPr>
              <a:xfrm>
                <a:off x="1563686" y="2188358"/>
                <a:ext cx="8752" cy="658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93E14E1-1F31-F913-4560-93A8164152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1822" y="4702920"/>
                <a:ext cx="44123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CFA7587-72AC-6C34-C00C-D3F82D7D6C82}"/>
                  </a:ext>
                </a:extLst>
              </p:cNvPr>
              <p:cNvCxnSpPr>
                <a:cxnSpLocks/>
                <a:stCxn id="82" idx="2"/>
                <a:endCxn id="85" idx="0"/>
              </p:cNvCxnSpPr>
              <p:nvPr/>
            </p:nvCxnSpPr>
            <p:spPr>
              <a:xfrm>
                <a:off x="1566082" y="4455749"/>
                <a:ext cx="6355" cy="247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EB858F1-472D-96B0-B131-AD4789907BFC}"/>
                  </a:ext>
                </a:extLst>
              </p:cNvPr>
              <p:cNvSpPr/>
              <p:nvPr/>
            </p:nvSpPr>
            <p:spPr>
              <a:xfrm>
                <a:off x="2029827" y="3863571"/>
                <a:ext cx="576000" cy="5921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6534E12-C45E-18CF-3C6F-FDAB0F13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7211" y="4717511"/>
                <a:ext cx="44123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36FAF9F-126A-D12C-A083-B68569B25232}"/>
                  </a:ext>
                </a:extLst>
              </p:cNvPr>
              <p:cNvCxnSpPr>
                <a:cxnSpLocks/>
                <a:stCxn id="87" idx="2"/>
                <a:endCxn id="89" idx="0"/>
              </p:cNvCxnSpPr>
              <p:nvPr/>
            </p:nvCxnSpPr>
            <p:spPr>
              <a:xfrm flipH="1">
                <a:off x="2317826" y="4455748"/>
                <a:ext cx="1" cy="2617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F01FAC1-EECF-150B-2293-555C289A7B55}"/>
                  </a:ext>
                </a:extLst>
              </p:cNvPr>
              <p:cNvCxnSpPr>
                <a:cxnSpLocks/>
                <a:stCxn id="83" idx="4"/>
                <a:endCxn id="105" idx="0"/>
              </p:cNvCxnSpPr>
              <p:nvPr/>
            </p:nvCxnSpPr>
            <p:spPr>
              <a:xfrm>
                <a:off x="1563686" y="2188358"/>
                <a:ext cx="754141" cy="658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06C71F1-C9CB-AB3A-0EE5-539B50F98DF3}"/>
                  </a:ext>
                </a:extLst>
              </p:cNvPr>
              <p:cNvSpPr/>
              <p:nvPr/>
            </p:nvSpPr>
            <p:spPr>
              <a:xfrm>
                <a:off x="537956" y="3863573"/>
                <a:ext cx="576000" cy="5921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FDA18EE-9F70-48BD-3855-6BC7289848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4517" y="4710511"/>
                <a:ext cx="44123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F71E9A5-6BEF-5669-2F70-BC6954CD7797}"/>
                  </a:ext>
                </a:extLst>
              </p:cNvPr>
              <p:cNvCxnSpPr>
                <a:cxnSpLocks/>
                <a:stCxn id="99" idx="2"/>
                <a:endCxn id="100" idx="0"/>
              </p:cNvCxnSpPr>
              <p:nvPr/>
            </p:nvCxnSpPr>
            <p:spPr>
              <a:xfrm flipH="1">
                <a:off x="825132" y="4455750"/>
                <a:ext cx="824" cy="254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9526F51-CF81-E6C7-D33C-B10048E025B9}"/>
                  </a:ext>
                </a:extLst>
              </p:cNvPr>
              <p:cNvCxnSpPr>
                <a:cxnSpLocks/>
                <a:stCxn id="83" idx="4"/>
                <a:endCxn id="107" idx="0"/>
              </p:cNvCxnSpPr>
              <p:nvPr/>
            </p:nvCxnSpPr>
            <p:spPr>
              <a:xfrm flipH="1">
                <a:off x="827049" y="2188358"/>
                <a:ext cx="736637" cy="6589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D6D5FBF-EE23-72B1-473F-605133E3C4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1515" y="2847286"/>
                <a:ext cx="661845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4B8DC2-2870-8C9E-4F3A-29786D9F22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6904" y="2847286"/>
                <a:ext cx="661845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ABC75A4-03D8-E212-8B69-11F43C0EE4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6126" y="2847288"/>
                <a:ext cx="661845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34614C9-1FEF-44F8-9339-56B35CCC7327}"/>
                  </a:ext>
                </a:extLst>
              </p:cNvPr>
              <p:cNvCxnSpPr>
                <a:cxnSpLocks/>
                <a:stCxn id="107" idx="4"/>
                <a:endCxn id="99" idx="0"/>
              </p:cNvCxnSpPr>
              <p:nvPr/>
            </p:nvCxnSpPr>
            <p:spPr>
              <a:xfrm flipH="1">
                <a:off x="825956" y="3495288"/>
                <a:ext cx="1093" cy="36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AFAA52F-D78A-EB1E-D291-321021075EBE}"/>
                  </a:ext>
                </a:extLst>
              </p:cNvPr>
              <p:cNvCxnSpPr>
                <a:cxnSpLocks/>
                <a:stCxn id="104" idx="4"/>
                <a:endCxn id="82" idx="0"/>
              </p:cNvCxnSpPr>
              <p:nvPr/>
            </p:nvCxnSpPr>
            <p:spPr>
              <a:xfrm flipH="1">
                <a:off x="1566082" y="3495286"/>
                <a:ext cx="6356" cy="3682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D8B7213-83C9-ED59-8359-00575E789414}"/>
                  </a:ext>
                </a:extLst>
              </p:cNvPr>
              <p:cNvCxnSpPr>
                <a:cxnSpLocks/>
                <a:stCxn id="105" idx="4"/>
                <a:endCxn id="87" idx="0"/>
              </p:cNvCxnSpPr>
              <p:nvPr/>
            </p:nvCxnSpPr>
            <p:spPr>
              <a:xfrm>
                <a:off x="2317827" y="3495286"/>
                <a:ext cx="0" cy="36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4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627E11-15B2-C3B2-890F-B9A92B82B904}"/>
              </a:ext>
            </a:extLst>
          </p:cNvPr>
          <p:cNvGrpSpPr>
            <a:grpSpLocks noChangeAspect="1"/>
          </p:cNvGrpSpPr>
          <p:nvPr/>
        </p:nvGrpSpPr>
        <p:grpSpPr>
          <a:xfrm>
            <a:off x="534222" y="388694"/>
            <a:ext cx="7931094" cy="4851709"/>
            <a:chOff x="1133608" y="379946"/>
            <a:chExt cx="6732321" cy="4118382"/>
          </a:xfrm>
        </p:grpSpPr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ED34FDB0-98C7-ABAF-F350-A58E1143C9AF}"/>
                </a:ext>
              </a:extLst>
            </p:cNvPr>
            <p:cNvCxnSpPr>
              <a:cxnSpLocks/>
              <a:stCxn id="83" idx="0"/>
              <a:endCxn id="43" idx="0"/>
            </p:cNvCxnSpPr>
            <p:nvPr/>
          </p:nvCxnSpPr>
          <p:spPr>
            <a:xfrm rot="5400000" flipH="1" flipV="1">
              <a:off x="4266373" y="-1509538"/>
              <a:ext cx="6342" cy="3785310"/>
            </a:xfrm>
            <a:prstGeom prst="curvedConnector3">
              <a:avLst>
                <a:gd name="adj1" fmla="val 4297576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3C427E-ADD2-797A-4A60-57295EF6BA22}"/>
                </a:ext>
              </a:extLst>
            </p:cNvPr>
            <p:cNvGrpSpPr/>
            <p:nvPr/>
          </p:nvGrpSpPr>
          <p:grpSpPr>
            <a:xfrm>
              <a:off x="4490901" y="379946"/>
              <a:ext cx="3375028" cy="4118382"/>
              <a:chOff x="4490901" y="379946"/>
              <a:chExt cx="3375028" cy="41183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6695606-0BC6-8CFA-F6B2-4C1D8593FA58}"/>
                  </a:ext>
                </a:extLst>
              </p:cNvPr>
              <p:cNvSpPr/>
              <p:nvPr/>
            </p:nvSpPr>
            <p:spPr>
              <a:xfrm>
                <a:off x="5401568" y="3808677"/>
                <a:ext cx="670810" cy="6896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80BBA56-8402-9591-70AB-9E4CD467E110}"/>
                  </a:ext>
                </a:extLst>
              </p:cNvPr>
              <p:cNvSpPr/>
              <p:nvPr/>
            </p:nvSpPr>
            <p:spPr>
              <a:xfrm>
                <a:off x="5410761" y="379946"/>
                <a:ext cx="1502875" cy="147143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022204-AA26-E44B-E9F2-FCAF2D12841D}"/>
                  </a:ext>
                </a:extLst>
              </p:cNvPr>
              <p:cNvCxnSpPr>
                <a:cxnSpLocks/>
                <a:stCxn id="43" idx="4"/>
                <a:endCxn id="7" idx="0"/>
              </p:cNvCxnSpPr>
              <p:nvPr/>
            </p:nvCxnSpPr>
            <p:spPr>
              <a:xfrm flipH="1">
                <a:off x="5744375" y="1851379"/>
                <a:ext cx="417824" cy="7737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217ED45-A65E-284F-4410-7D6F977EC708}"/>
                  </a:ext>
                </a:extLst>
              </p:cNvPr>
              <p:cNvSpPr/>
              <p:nvPr/>
            </p:nvSpPr>
            <p:spPr>
              <a:xfrm>
                <a:off x="6277051" y="3808676"/>
                <a:ext cx="670810" cy="6896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69E86DA-34D0-FB02-E10A-B0C5ED14C263}"/>
                  </a:ext>
                </a:extLst>
              </p:cNvPr>
              <p:cNvSpPr/>
              <p:nvPr/>
            </p:nvSpPr>
            <p:spPr>
              <a:xfrm>
                <a:off x="7143859" y="3808676"/>
                <a:ext cx="670810" cy="6896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S4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BFD3772-2217-5AE1-8C24-9485D9032B19}"/>
                  </a:ext>
                </a:extLst>
              </p:cNvPr>
              <p:cNvCxnSpPr>
                <a:cxnSpLocks/>
                <a:stCxn id="43" idx="4"/>
                <a:endCxn id="8" idx="0"/>
              </p:cNvCxnSpPr>
              <p:nvPr/>
            </p:nvCxnSpPr>
            <p:spPr>
              <a:xfrm>
                <a:off x="6162199" y="1851379"/>
                <a:ext cx="450257" cy="7737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ED98428-4E8D-BA94-F5DC-101C807D3CDE}"/>
                  </a:ext>
                </a:extLst>
              </p:cNvPr>
              <p:cNvCxnSpPr>
                <a:cxnSpLocks/>
                <a:stCxn id="43" idx="4"/>
                <a:endCxn id="9" idx="0"/>
              </p:cNvCxnSpPr>
              <p:nvPr/>
            </p:nvCxnSpPr>
            <p:spPr>
              <a:xfrm>
                <a:off x="6162199" y="1851379"/>
                <a:ext cx="1318338" cy="7737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C5D2CE2-94AB-0589-BE3A-881BDEB9383A}"/>
                  </a:ext>
                </a:extLst>
              </p:cNvPr>
              <p:cNvSpPr/>
              <p:nvPr/>
            </p:nvSpPr>
            <p:spPr>
              <a:xfrm>
                <a:off x="4539616" y="3808678"/>
                <a:ext cx="670810" cy="6896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561935E-2FE0-388A-F3E1-04B0BE5F333B}"/>
                  </a:ext>
                </a:extLst>
              </p:cNvPr>
              <p:cNvCxnSpPr>
                <a:cxnSpLocks/>
                <a:stCxn id="43" idx="4"/>
                <a:endCxn id="10" idx="0"/>
              </p:cNvCxnSpPr>
              <p:nvPr/>
            </p:nvCxnSpPr>
            <p:spPr>
              <a:xfrm flipH="1">
                <a:off x="4876294" y="1851379"/>
                <a:ext cx="1285905" cy="773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570180-9E76-3290-8DA5-5A34B7073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8982" y="2625110"/>
                <a:ext cx="770785" cy="7546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407DF67-F2EE-EDC2-25DC-EAAF18DF30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7063" y="2625110"/>
                <a:ext cx="770785" cy="7546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S3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26241F-8411-BA23-628F-E429A1B43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5144" y="2625110"/>
                <a:ext cx="770785" cy="7546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S4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63DCAC-9B3F-6367-D54A-00F0F7473C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90901" y="2625112"/>
                <a:ext cx="770785" cy="7546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EB4A5AD-889D-2442-94E1-7A6F936A56C1}"/>
                  </a:ext>
                </a:extLst>
              </p:cNvPr>
              <p:cNvCxnSpPr>
                <a:cxnSpLocks/>
                <a:stCxn id="10" idx="4"/>
                <a:endCxn id="59" idx="0"/>
              </p:cNvCxnSpPr>
              <p:nvPr/>
            </p:nvCxnSpPr>
            <p:spPr>
              <a:xfrm flipH="1">
                <a:off x="4875021" y="3379773"/>
                <a:ext cx="1273" cy="4289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8B5393A-E2F3-2EDB-4AB2-639236E5FB4A}"/>
                  </a:ext>
                </a:extLst>
              </p:cNvPr>
              <p:cNvCxnSpPr>
                <a:cxnSpLocks/>
                <a:stCxn id="7" idx="4"/>
                <a:endCxn id="42" idx="0"/>
              </p:cNvCxnSpPr>
              <p:nvPr/>
            </p:nvCxnSpPr>
            <p:spPr>
              <a:xfrm flipH="1">
                <a:off x="5736973" y="3379771"/>
                <a:ext cx="7402" cy="428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ADB06EE-8AB0-F0D6-0CAE-801C46D79CC3}"/>
                  </a:ext>
                </a:extLst>
              </p:cNvPr>
              <p:cNvCxnSpPr>
                <a:cxnSpLocks/>
                <a:stCxn id="8" idx="4"/>
                <a:endCxn id="47" idx="0"/>
              </p:cNvCxnSpPr>
              <p:nvPr/>
            </p:nvCxnSpPr>
            <p:spPr>
              <a:xfrm>
                <a:off x="6612456" y="3379771"/>
                <a:ext cx="0" cy="4289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1190462-5DB6-742C-E6F3-13AF8468A23C}"/>
                  </a:ext>
                </a:extLst>
              </p:cNvPr>
              <p:cNvCxnSpPr>
                <a:cxnSpLocks/>
                <a:stCxn id="9" idx="4"/>
                <a:endCxn id="50" idx="0"/>
              </p:cNvCxnSpPr>
              <p:nvPr/>
            </p:nvCxnSpPr>
            <p:spPr>
              <a:xfrm flipH="1">
                <a:off x="7479264" y="3379771"/>
                <a:ext cx="1273" cy="4289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60E1A5-77A0-9BF2-75F0-49DDB0A5B6A2}"/>
                </a:ext>
              </a:extLst>
            </p:cNvPr>
            <p:cNvGrpSpPr/>
            <p:nvPr/>
          </p:nvGrpSpPr>
          <p:grpSpPr>
            <a:xfrm>
              <a:off x="1133608" y="386288"/>
              <a:ext cx="2506947" cy="4112040"/>
              <a:chOff x="1133608" y="386288"/>
              <a:chExt cx="2506947" cy="411204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6C296E5-045D-E7D9-7FC2-ABD0C6A2BA50}"/>
                  </a:ext>
                </a:extLst>
              </p:cNvPr>
              <p:cNvSpPr/>
              <p:nvPr/>
            </p:nvSpPr>
            <p:spPr>
              <a:xfrm>
                <a:off x="2044275" y="3808677"/>
                <a:ext cx="670810" cy="6896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EF5141F-3F01-A490-03B8-763D12BF0553}"/>
                  </a:ext>
                </a:extLst>
              </p:cNvPr>
              <p:cNvSpPr/>
              <p:nvPr/>
            </p:nvSpPr>
            <p:spPr>
              <a:xfrm>
                <a:off x="1625452" y="386288"/>
                <a:ext cx="1502875" cy="147143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Disillusion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6188996-C3E8-5419-EBDC-4D2244877F3B}"/>
                  </a:ext>
                </a:extLst>
              </p:cNvPr>
              <p:cNvCxnSpPr>
                <a:cxnSpLocks/>
                <a:stCxn id="83" idx="4"/>
                <a:endCxn id="104" idx="0"/>
              </p:cNvCxnSpPr>
              <p:nvPr/>
            </p:nvCxnSpPr>
            <p:spPr>
              <a:xfrm>
                <a:off x="2376889" y="1857721"/>
                <a:ext cx="10193" cy="7673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EB858F1-472D-96B0-B131-AD4789907BFC}"/>
                  </a:ext>
                </a:extLst>
              </p:cNvPr>
              <p:cNvSpPr/>
              <p:nvPr/>
            </p:nvSpPr>
            <p:spPr>
              <a:xfrm>
                <a:off x="2919758" y="3808675"/>
                <a:ext cx="670810" cy="6896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F01FAC1-EECF-150B-2293-555C289A7B55}"/>
                  </a:ext>
                </a:extLst>
              </p:cNvPr>
              <p:cNvCxnSpPr>
                <a:cxnSpLocks/>
                <a:stCxn id="83" idx="4"/>
                <a:endCxn id="105" idx="0"/>
              </p:cNvCxnSpPr>
              <p:nvPr/>
            </p:nvCxnSpPr>
            <p:spPr>
              <a:xfrm>
                <a:off x="2376889" y="1857721"/>
                <a:ext cx="878273" cy="7673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06C71F1-C9CB-AB3A-0EE5-539B50F98DF3}"/>
                  </a:ext>
                </a:extLst>
              </p:cNvPr>
              <p:cNvSpPr/>
              <p:nvPr/>
            </p:nvSpPr>
            <p:spPr>
              <a:xfrm>
                <a:off x="1182323" y="3808678"/>
                <a:ext cx="670810" cy="6896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9526F51-CF81-E6C7-D33C-B10048E025B9}"/>
                  </a:ext>
                </a:extLst>
              </p:cNvPr>
              <p:cNvCxnSpPr>
                <a:cxnSpLocks/>
                <a:stCxn id="83" idx="4"/>
                <a:endCxn id="107" idx="0"/>
              </p:cNvCxnSpPr>
              <p:nvPr/>
            </p:nvCxnSpPr>
            <p:spPr>
              <a:xfrm flipH="1">
                <a:off x="1519001" y="1857721"/>
                <a:ext cx="857888" cy="767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D6D5FBF-EE23-72B1-473F-605133E3C4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689" y="2625109"/>
                <a:ext cx="770785" cy="7546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4B8DC2-2870-8C9E-4F3A-29786D9F22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9770" y="2625109"/>
                <a:ext cx="770785" cy="7546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ABC75A4-03D8-E212-8B69-11F43C0EE4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3608" y="2625112"/>
                <a:ext cx="770785" cy="7546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34614C9-1FEF-44F8-9339-56B35CCC7327}"/>
                  </a:ext>
                </a:extLst>
              </p:cNvPr>
              <p:cNvCxnSpPr>
                <a:cxnSpLocks/>
                <a:stCxn id="107" idx="4"/>
                <a:endCxn id="99" idx="0"/>
              </p:cNvCxnSpPr>
              <p:nvPr/>
            </p:nvCxnSpPr>
            <p:spPr>
              <a:xfrm flipH="1">
                <a:off x="1517728" y="3379773"/>
                <a:ext cx="1273" cy="4289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AFAA52F-D78A-EB1E-D291-321021075EBE}"/>
                  </a:ext>
                </a:extLst>
              </p:cNvPr>
              <p:cNvCxnSpPr>
                <a:cxnSpLocks/>
                <a:stCxn id="104" idx="4"/>
                <a:endCxn id="82" idx="0"/>
              </p:cNvCxnSpPr>
              <p:nvPr/>
            </p:nvCxnSpPr>
            <p:spPr>
              <a:xfrm flipH="1">
                <a:off x="2379680" y="3379771"/>
                <a:ext cx="7402" cy="428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D8B7213-83C9-ED59-8359-00575E789414}"/>
                  </a:ext>
                </a:extLst>
              </p:cNvPr>
              <p:cNvCxnSpPr>
                <a:cxnSpLocks/>
                <a:stCxn id="105" idx="4"/>
                <a:endCxn id="87" idx="0"/>
              </p:cNvCxnSpPr>
              <p:nvPr/>
            </p:nvCxnSpPr>
            <p:spPr>
              <a:xfrm>
                <a:off x="3255163" y="3379771"/>
                <a:ext cx="0" cy="4289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68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ED34FDB0-98C7-ABAF-F350-A58E1143C9AF}"/>
              </a:ext>
            </a:extLst>
          </p:cNvPr>
          <p:cNvCxnSpPr>
            <a:cxnSpLocks/>
            <a:stCxn id="83" idx="0"/>
            <a:endCxn id="43" idx="0"/>
          </p:cNvCxnSpPr>
          <p:nvPr/>
        </p:nvCxnSpPr>
        <p:spPr>
          <a:xfrm rot="5400000" flipH="1" flipV="1">
            <a:off x="4224815" y="-1837236"/>
            <a:ext cx="7471" cy="4459331"/>
          </a:xfrm>
          <a:prstGeom prst="curvedConnector3">
            <a:avLst>
              <a:gd name="adj1" fmla="val 429757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E3C427E-ADD2-797A-4A60-57295EF6BA22}"/>
              </a:ext>
            </a:extLst>
          </p:cNvPr>
          <p:cNvGrpSpPr/>
          <p:nvPr/>
        </p:nvGrpSpPr>
        <p:grpSpPr>
          <a:xfrm>
            <a:off x="4489323" y="388694"/>
            <a:ext cx="3975993" cy="4851709"/>
            <a:chOff x="4490901" y="379946"/>
            <a:chExt cx="3375028" cy="41183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695606-0BC6-8CFA-F6B2-4C1D8593FA58}"/>
                </a:ext>
              </a:extLst>
            </p:cNvPr>
            <p:cNvSpPr/>
            <p:nvPr/>
          </p:nvSpPr>
          <p:spPr>
            <a:xfrm>
              <a:off x="5401568" y="3808677"/>
              <a:ext cx="670810" cy="689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0BBA56-8402-9591-70AB-9E4CD467E110}"/>
                </a:ext>
              </a:extLst>
            </p:cNvPr>
            <p:cNvSpPr/>
            <p:nvPr/>
          </p:nvSpPr>
          <p:spPr>
            <a:xfrm>
              <a:off x="5410761" y="379946"/>
              <a:ext cx="1502875" cy="147143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022204-AA26-E44B-E9F2-FCAF2D12841D}"/>
                </a:ext>
              </a:extLst>
            </p:cNvPr>
            <p:cNvCxnSpPr>
              <a:cxnSpLocks/>
              <a:stCxn id="43" idx="4"/>
              <a:endCxn id="7" idx="0"/>
            </p:cNvCxnSpPr>
            <p:nvPr/>
          </p:nvCxnSpPr>
          <p:spPr>
            <a:xfrm flipH="1">
              <a:off x="5744375" y="1851379"/>
              <a:ext cx="417824" cy="773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217ED45-A65E-284F-4410-7D6F977EC708}"/>
                </a:ext>
              </a:extLst>
            </p:cNvPr>
            <p:cNvSpPr/>
            <p:nvPr/>
          </p:nvSpPr>
          <p:spPr>
            <a:xfrm>
              <a:off x="6277051" y="3808676"/>
              <a:ext cx="670810" cy="689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9E86DA-34D0-FB02-E10A-B0C5ED14C263}"/>
                </a:ext>
              </a:extLst>
            </p:cNvPr>
            <p:cNvSpPr/>
            <p:nvPr/>
          </p:nvSpPr>
          <p:spPr>
            <a:xfrm>
              <a:off x="7143859" y="3808676"/>
              <a:ext cx="670810" cy="689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FD3772-2217-5AE1-8C24-9485D9032B19}"/>
                </a:ext>
              </a:extLst>
            </p:cNvPr>
            <p:cNvCxnSpPr>
              <a:cxnSpLocks/>
              <a:stCxn id="43" idx="4"/>
              <a:endCxn id="8" idx="0"/>
            </p:cNvCxnSpPr>
            <p:nvPr/>
          </p:nvCxnSpPr>
          <p:spPr>
            <a:xfrm>
              <a:off x="6162199" y="1851379"/>
              <a:ext cx="450257" cy="773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ED98428-4E8D-BA94-F5DC-101C807D3CDE}"/>
                </a:ext>
              </a:extLst>
            </p:cNvPr>
            <p:cNvCxnSpPr>
              <a:cxnSpLocks/>
              <a:stCxn id="43" idx="4"/>
              <a:endCxn id="9" idx="0"/>
            </p:cNvCxnSpPr>
            <p:nvPr/>
          </p:nvCxnSpPr>
          <p:spPr>
            <a:xfrm>
              <a:off x="6162199" y="1851379"/>
              <a:ext cx="1318338" cy="773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5D2CE2-94AB-0589-BE3A-881BDEB9383A}"/>
                </a:ext>
              </a:extLst>
            </p:cNvPr>
            <p:cNvSpPr/>
            <p:nvPr/>
          </p:nvSpPr>
          <p:spPr>
            <a:xfrm>
              <a:off x="4539616" y="3808678"/>
              <a:ext cx="670810" cy="6896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561935E-2FE0-388A-F3E1-04B0BE5F333B}"/>
                </a:ext>
              </a:extLst>
            </p:cNvPr>
            <p:cNvCxnSpPr>
              <a:cxnSpLocks/>
              <a:stCxn id="43" idx="4"/>
              <a:endCxn id="10" idx="0"/>
            </p:cNvCxnSpPr>
            <p:nvPr/>
          </p:nvCxnSpPr>
          <p:spPr>
            <a:xfrm flipH="1">
              <a:off x="4876294" y="1851379"/>
              <a:ext cx="1285905" cy="773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570180-9E76-3290-8DA5-5A34B7073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8982" y="2625110"/>
              <a:ext cx="770785" cy="7546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S2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07DF67-F2EE-EDC2-25DC-EAAF18DF3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7063" y="2625110"/>
              <a:ext cx="770785" cy="7546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26241F-8411-BA23-628F-E429A1B43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144" y="2625110"/>
              <a:ext cx="770785" cy="7546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S4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63DCAC-9B3F-6367-D54A-00F0F7473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901" y="2625112"/>
              <a:ext cx="770785" cy="7546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EB4A5AD-889D-2442-94E1-7A6F936A56C1}"/>
                </a:ext>
              </a:extLst>
            </p:cNvPr>
            <p:cNvCxnSpPr>
              <a:cxnSpLocks/>
              <a:stCxn id="10" idx="4"/>
              <a:endCxn id="59" idx="0"/>
            </p:cNvCxnSpPr>
            <p:nvPr/>
          </p:nvCxnSpPr>
          <p:spPr>
            <a:xfrm flipH="1">
              <a:off x="4875021" y="3379773"/>
              <a:ext cx="1273" cy="42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8B5393A-E2F3-2EDB-4AB2-639236E5FB4A}"/>
                </a:ext>
              </a:extLst>
            </p:cNvPr>
            <p:cNvCxnSpPr>
              <a:cxnSpLocks/>
              <a:stCxn id="7" idx="4"/>
              <a:endCxn id="42" idx="0"/>
            </p:cNvCxnSpPr>
            <p:nvPr/>
          </p:nvCxnSpPr>
          <p:spPr>
            <a:xfrm flipH="1">
              <a:off x="5736973" y="3379771"/>
              <a:ext cx="7402" cy="428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ADB06EE-8AB0-F0D6-0CAE-801C46D79CC3}"/>
                </a:ext>
              </a:extLst>
            </p:cNvPr>
            <p:cNvCxnSpPr>
              <a:cxnSpLocks/>
              <a:stCxn id="8" idx="4"/>
              <a:endCxn id="47" idx="0"/>
            </p:cNvCxnSpPr>
            <p:nvPr/>
          </p:nvCxnSpPr>
          <p:spPr>
            <a:xfrm>
              <a:off x="6612456" y="3379771"/>
              <a:ext cx="0" cy="42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1190462-5DB6-742C-E6F3-13AF8468A23C}"/>
                </a:ext>
              </a:extLst>
            </p:cNvPr>
            <p:cNvCxnSpPr>
              <a:cxnSpLocks/>
              <a:stCxn id="9" idx="4"/>
              <a:endCxn id="50" idx="0"/>
            </p:cNvCxnSpPr>
            <p:nvPr/>
          </p:nvCxnSpPr>
          <p:spPr>
            <a:xfrm flipH="1">
              <a:off x="7479264" y="3379771"/>
              <a:ext cx="1273" cy="42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16C296E5-045D-E7D9-7FC2-ABD0C6A2BA50}"/>
              </a:ext>
            </a:extLst>
          </p:cNvPr>
          <p:cNvSpPr/>
          <p:nvPr/>
        </p:nvSpPr>
        <p:spPr>
          <a:xfrm>
            <a:off x="1607045" y="4427951"/>
            <a:ext cx="790256" cy="812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EF5141F-3F01-A490-03B8-763D12BF0553}"/>
              </a:ext>
            </a:extLst>
          </p:cNvPr>
          <p:cNvSpPr/>
          <p:nvPr/>
        </p:nvSpPr>
        <p:spPr>
          <a:xfrm>
            <a:off x="1113645" y="396165"/>
            <a:ext cx="1770481" cy="17334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Disillusion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88996-C3E8-5419-EBDC-4D2244877F3B}"/>
              </a:ext>
            </a:extLst>
          </p:cNvPr>
          <p:cNvCxnSpPr>
            <a:cxnSpLocks/>
            <a:stCxn id="83" idx="4"/>
            <a:endCxn id="104" idx="0"/>
          </p:cNvCxnSpPr>
          <p:nvPr/>
        </p:nvCxnSpPr>
        <p:spPr>
          <a:xfrm>
            <a:off x="1998885" y="2129604"/>
            <a:ext cx="12008" cy="904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EB858F1-472D-96B0-B131-AD4789907BFC}"/>
              </a:ext>
            </a:extLst>
          </p:cNvPr>
          <p:cNvSpPr/>
          <p:nvPr/>
        </p:nvSpPr>
        <p:spPr>
          <a:xfrm>
            <a:off x="2638418" y="4427949"/>
            <a:ext cx="790256" cy="812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F01FAC1-EECF-150B-2293-555C289A7B55}"/>
              </a:ext>
            </a:extLst>
          </p:cNvPr>
          <p:cNvCxnSpPr>
            <a:cxnSpLocks/>
            <a:stCxn id="83" idx="4"/>
            <a:endCxn id="105" idx="0"/>
          </p:cNvCxnSpPr>
          <p:nvPr/>
        </p:nvCxnSpPr>
        <p:spPr>
          <a:xfrm>
            <a:off x="1998885" y="2129604"/>
            <a:ext cx="1034660" cy="904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06C71F1-C9CB-AB3A-0EE5-539B50F98DF3}"/>
              </a:ext>
            </a:extLst>
          </p:cNvPr>
          <p:cNvSpPr/>
          <p:nvPr/>
        </p:nvSpPr>
        <p:spPr>
          <a:xfrm>
            <a:off x="591611" y="4427953"/>
            <a:ext cx="790256" cy="812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526F51-CF81-E6C7-D33C-B10048E025B9}"/>
              </a:ext>
            </a:extLst>
          </p:cNvPr>
          <p:cNvCxnSpPr>
            <a:cxnSpLocks/>
            <a:stCxn id="83" idx="4"/>
            <a:endCxn id="107" idx="0"/>
          </p:cNvCxnSpPr>
          <p:nvPr/>
        </p:nvCxnSpPr>
        <p:spPr>
          <a:xfrm flipH="1">
            <a:off x="988239" y="2129604"/>
            <a:ext cx="1010646" cy="904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3D6D5FBF-EE23-72B1-473F-605133E3C43D}"/>
              </a:ext>
            </a:extLst>
          </p:cNvPr>
          <p:cNvSpPr>
            <a:spLocks noChangeAspect="1"/>
          </p:cNvSpPr>
          <p:nvPr/>
        </p:nvSpPr>
        <p:spPr>
          <a:xfrm>
            <a:off x="1556876" y="3033635"/>
            <a:ext cx="908033" cy="88903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4B8DC2-2870-8C9E-4F3A-29786D9F2226}"/>
              </a:ext>
            </a:extLst>
          </p:cNvPr>
          <p:cNvSpPr>
            <a:spLocks noChangeAspect="1"/>
          </p:cNvSpPr>
          <p:nvPr/>
        </p:nvSpPr>
        <p:spPr>
          <a:xfrm>
            <a:off x="2579529" y="3033635"/>
            <a:ext cx="908033" cy="88903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ABC75A4-03D8-E212-8B69-11F43C0EE4E6}"/>
              </a:ext>
            </a:extLst>
          </p:cNvPr>
          <p:cNvSpPr>
            <a:spLocks noChangeAspect="1"/>
          </p:cNvSpPr>
          <p:nvPr/>
        </p:nvSpPr>
        <p:spPr>
          <a:xfrm>
            <a:off x="534222" y="3033638"/>
            <a:ext cx="908033" cy="88903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4614C9-1FEF-44F8-9339-56B35CCC7327}"/>
              </a:ext>
            </a:extLst>
          </p:cNvPr>
          <p:cNvCxnSpPr>
            <a:cxnSpLocks/>
            <a:stCxn id="107" idx="4"/>
            <a:endCxn id="99" idx="0"/>
          </p:cNvCxnSpPr>
          <p:nvPr/>
        </p:nvCxnSpPr>
        <p:spPr>
          <a:xfrm flipH="1">
            <a:off x="986739" y="3922676"/>
            <a:ext cx="1500" cy="505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AFAA52F-D78A-EB1E-D291-321021075EBE}"/>
              </a:ext>
            </a:extLst>
          </p:cNvPr>
          <p:cNvCxnSpPr>
            <a:cxnSpLocks/>
            <a:stCxn id="104" idx="4"/>
            <a:endCxn id="82" idx="0"/>
          </p:cNvCxnSpPr>
          <p:nvPr/>
        </p:nvCxnSpPr>
        <p:spPr>
          <a:xfrm flipH="1">
            <a:off x="2002173" y="3922674"/>
            <a:ext cx="8720" cy="505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D8B7213-83C9-ED59-8359-00575E789414}"/>
              </a:ext>
            </a:extLst>
          </p:cNvPr>
          <p:cNvCxnSpPr>
            <a:cxnSpLocks/>
            <a:stCxn id="105" idx="4"/>
            <a:endCxn id="87" idx="0"/>
          </p:cNvCxnSpPr>
          <p:nvPr/>
        </p:nvCxnSpPr>
        <p:spPr>
          <a:xfrm>
            <a:off x="3033546" y="3922674"/>
            <a:ext cx="0" cy="505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6E4DBC-E6CA-DCBB-EC69-3A09C44E46D6}"/>
              </a:ext>
            </a:extLst>
          </p:cNvPr>
          <p:cNvSpPr/>
          <p:nvPr/>
        </p:nvSpPr>
        <p:spPr>
          <a:xfrm>
            <a:off x="1837214" y="4044672"/>
            <a:ext cx="360000" cy="221452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{τ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9F79A7-D68D-B824-A876-C6CCA59EC0A5}"/>
              </a:ext>
            </a:extLst>
          </p:cNvPr>
          <p:cNvSpPr/>
          <p:nvPr/>
        </p:nvSpPr>
        <p:spPr>
          <a:xfrm>
            <a:off x="2851296" y="4044672"/>
            <a:ext cx="360000" cy="221452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{τ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B689BA-8E50-CE3F-0B2E-2894F2DB1E08}"/>
              </a:ext>
            </a:extLst>
          </p:cNvPr>
          <p:cNvSpPr/>
          <p:nvPr/>
        </p:nvSpPr>
        <p:spPr>
          <a:xfrm>
            <a:off x="801770" y="4044672"/>
            <a:ext cx="360000" cy="221452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{τ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E25A16-97E1-7A89-21F5-654668069C86}"/>
              </a:ext>
            </a:extLst>
          </p:cNvPr>
          <p:cNvSpPr/>
          <p:nvPr/>
        </p:nvSpPr>
        <p:spPr>
          <a:xfrm>
            <a:off x="5784494" y="4044672"/>
            <a:ext cx="360000" cy="221452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{τ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F06F8E-E78E-34E9-9C66-D1812A01B4D9}"/>
              </a:ext>
            </a:extLst>
          </p:cNvPr>
          <p:cNvSpPr/>
          <p:nvPr/>
        </p:nvSpPr>
        <p:spPr>
          <a:xfrm>
            <a:off x="6807897" y="4044672"/>
            <a:ext cx="360000" cy="221452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{τ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A16E8D-9307-1B92-C3BE-81E1237A5052}"/>
              </a:ext>
            </a:extLst>
          </p:cNvPr>
          <p:cNvSpPr/>
          <p:nvPr/>
        </p:nvSpPr>
        <p:spPr>
          <a:xfrm>
            <a:off x="4761840" y="4044672"/>
            <a:ext cx="360000" cy="221452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{τ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0EC12B-035A-BE98-7B82-EE28C8E3B564}"/>
              </a:ext>
            </a:extLst>
          </p:cNvPr>
          <p:cNvSpPr/>
          <p:nvPr/>
        </p:nvSpPr>
        <p:spPr>
          <a:xfrm>
            <a:off x="7824011" y="4044672"/>
            <a:ext cx="360000" cy="221452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{τ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8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</TotalTime>
  <Words>113</Words>
  <Application>Microsoft Office PowerPoint</Application>
  <PresentationFormat>Custom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M. Lang</cp:lastModifiedBy>
  <cp:revision>23</cp:revision>
  <dcterms:created xsi:type="dcterms:W3CDTF">2016-02-19T22:07:14Z</dcterms:created>
  <dcterms:modified xsi:type="dcterms:W3CDTF">2023-07-14T13:22:28Z</dcterms:modified>
</cp:coreProperties>
</file>