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3"/>
  </p:notesMasterIdLst>
  <p:sldIdLst>
    <p:sldId id="261" r:id="rId2"/>
  </p:sldIdLst>
  <p:sldSz cx="10799763" cy="10799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4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2176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914575-E7EC-47B9-974E-E63DD587881C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7A5F7A-B518-4B6D-BD07-75522401A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7391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37132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685661" algn="l" defTabSz="137132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1371322" algn="l" defTabSz="137132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2056982" algn="l" defTabSz="137132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2742643" algn="l" defTabSz="137132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3428304" algn="l" defTabSz="137132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4113965" algn="l" defTabSz="137132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4799625" algn="l" defTabSz="137132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5485287" algn="l" defTabSz="137132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9982" y="1767462"/>
            <a:ext cx="9179799" cy="3759917"/>
          </a:xfrm>
        </p:spPr>
        <p:txBody>
          <a:bodyPr anchor="b"/>
          <a:lstStyle>
            <a:lvl1pPr algn="ctr">
              <a:defRPr sz="708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9971" y="5672376"/>
            <a:ext cx="8099822" cy="2607442"/>
          </a:xfrm>
        </p:spPr>
        <p:txBody>
          <a:bodyPr/>
          <a:lstStyle>
            <a:lvl1pPr marL="0" indent="0" algn="ctr">
              <a:buNone/>
              <a:defRPr sz="2835"/>
            </a:lvl1pPr>
            <a:lvl2pPr marL="539999" indent="0" algn="ctr">
              <a:buNone/>
              <a:defRPr sz="2362"/>
            </a:lvl2pPr>
            <a:lvl3pPr marL="1079998" indent="0" algn="ctr">
              <a:buNone/>
              <a:defRPr sz="2126"/>
            </a:lvl3pPr>
            <a:lvl4pPr marL="1619997" indent="0" algn="ctr">
              <a:buNone/>
              <a:defRPr sz="1890"/>
            </a:lvl4pPr>
            <a:lvl5pPr marL="2159996" indent="0" algn="ctr">
              <a:buNone/>
              <a:defRPr sz="1890"/>
            </a:lvl5pPr>
            <a:lvl6pPr marL="2699995" indent="0" algn="ctr">
              <a:buNone/>
              <a:defRPr sz="1890"/>
            </a:lvl6pPr>
            <a:lvl7pPr marL="3239994" indent="0" algn="ctr">
              <a:buNone/>
              <a:defRPr sz="1890"/>
            </a:lvl7pPr>
            <a:lvl8pPr marL="3779992" indent="0" algn="ctr">
              <a:buNone/>
              <a:defRPr sz="1890"/>
            </a:lvl8pPr>
            <a:lvl9pPr marL="4319991" indent="0" algn="ctr">
              <a:buNone/>
              <a:defRPr sz="189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17812-9019-4EF8-BBCE-D5F16AD1EFE7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3E0C5-9DC0-468F-B353-08C705067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787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17812-9019-4EF8-BBCE-D5F16AD1EFE7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3E0C5-9DC0-468F-B353-08C705067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575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28581" y="574987"/>
            <a:ext cx="2328699" cy="9152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484" y="574987"/>
            <a:ext cx="6851100" cy="9152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17812-9019-4EF8-BBCE-D5F16AD1EFE7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3E0C5-9DC0-468F-B353-08C705067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28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17812-9019-4EF8-BBCE-D5F16AD1EFE7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3E0C5-9DC0-468F-B353-08C705067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866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859" y="2692444"/>
            <a:ext cx="9314796" cy="4492401"/>
          </a:xfrm>
        </p:spPr>
        <p:txBody>
          <a:bodyPr anchor="b"/>
          <a:lstStyle>
            <a:lvl1pPr>
              <a:defRPr sz="708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859" y="7227345"/>
            <a:ext cx="9314796" cy="2362447"/>
          </a:xfrm>
        </p:spPr>
        <p:txBody>
          <a:bodyPr/>
          <a:lstStyle>
            <a:lvl1pPr marL="0" indent="0">
              <a:buNone/>
              <a:defRPr sz="2835">
                <a:solidFill>
                  <a:schemeClr val="tx1"/>
                </a:solidFill>
              </a:defRPr>
            </a:lvl1pPr>
            <a:lvl2pPr marL="539999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2pPr>
            <a:lvl3pPr marL="1079998" indent="0">
              <a:buNone/>
              <a:defRPr sz="2126">
                <a:solidFill>
                  <a:schemeClr val="tx1">
                    <a:tint val="75000"/>
                  </a:schemeClr>
                </a:solidFill>
              </a:defRPr>
            </a:lvl3pPr>
            <a:lvl4pPr marL="1619997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4pPr>
            <a:lvl5pPr marL="2159996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5pPr>
            <a:lvl6pPr marL="2699995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6pPr>
            <a:lvl7pPr marL="3239994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7pPr>
            <a:lvl8pPr marL="3779992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8pPr>
            <a:lvl9pPr marL="4319991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17812-9019-4EF8-BBCE-D5F16AD1EFE7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3E0C5-9DC0-468F-B353-08C705067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315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2484" y="2874937"/>
            <a:ext cx="4589899" cy="6852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7380" y="2874937"/>
            <a:ext cx="4589899" cy="6852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17812-9019-4EF8-BBCE-D5F16AD1EFE7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3E0C5-9DC0-468F-B353-08C705067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474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574990"/>
            <a:ext cx="9314796" cy="2087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892" y="2647443"/>
            <a:ext cx="4568805" cy="1297471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999" indent="0">
              <a:buNone/>
              <a:defRPr sz="2362" b="1"/>
            </a:lvl2pPr>
            <a:lvl3pPr marL="1079998" indent="0">
              <a:buNone/>
              <a:defRPr sz="2126" b="1"/>
            </a:lvl3pPr>
            <a:lvl4pPr marL="1619997" indent="0">
              <a:buNone/>
              <a:defRPr sz="1890" b="1"/>
            </a:lvl4pPr>
            <a:lvl5pPr marL="2159996" indent="0">
              <a:buNone/>
              <a:defRPr sz="1890" b="1"/>
            </a:lvl5pPr>
            <a:lvl6pPr marL="2699995" indent="0">
              <a:buNone/>
              <a:defRPr sz="1890" b="1"/>
            </a:lvl6pPr>
            <a:lvl7pPr marL="3239994" indent="0">
              <a:buNone/>
              <a:defRPr sz="1890" b="1"/>
            </a:lvl7pPr>
            <a:lvl8pPr marL="3779992" indent="0">
              <a:buNone/>
              <a:defRPr sz="1890" b="1"/>
            </a:lvl8pPr>
            <a:lvl9pPr marL="4319991" indent="0">
              <a:buNone/>
              <a:defRPr sz="189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892" y="3944914"/>
            <a:ext cx="4568805" cy="58023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67381" y="2647443"/>
            <a:ext cx="4591306" cy="1297471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999" indent="0">
              <a:buNone/>
              <a:defRPr sz="2362" b="1"/>
            </a:lvl2pPr>
            <a:lvl3pPr marL="1079998" indent="0">
              <a:buNone/>
              <a:defRPr sz="2126" b="1"/>
            </a:lvl3pPr>
            <a:lvl4pPr marL="1619997" indent="0">
              <a:buNone/>
              <a:defRPr sz="1890" b="1"/>
            </a:lvl4pPr>
            <a:lvl5pPr marL="2159996" indent="0">
              <a:buNone/>
              <a:defRPr sz="1890" b="1"/>
            </a:lvl5pPr>
            <a:lvl6pPr marL="2699995" indent="0">
              <a:buNone/>
              <a:defRPr sz="1890" b="1"/>
            </a:lvl6pPr>
            <a:lvl7pPr marL="3239994" indent="0">
              <a:buNone/>
              <a:defRPr sz="1890" b="1"/>
            </a:lvl7pPr>
            <a:lvl8pPr marL="3779992" indent="0">
              <a:buNone/>
              <a:defRPr sz="1890" b="1"/>
            </a:lvl8pPr>
            <a:lvl9pPr marL="4319991" indent="0">
              <a:buNone/>
              <a:defRPr sz="189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67381" y="3944914"/>
            <a:ext cx="4591306" cy="58023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17812-9019-4EF8-BBCE-D5F16AD1EFE7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3E0C5-9DC0-468F-B353-08C705067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537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17812-9019-4EF8-BBCE-D5F16AD1EFE7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3E0C5-9DC0-468F-B353-08C705067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624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17812-9019-4EF8-BBCE-D5F16AD1EFE7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3E0C5-9DC0-468F-B353-08C705067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75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719984"/>
            <a:ext cx="3483205" cy="2519945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1306" y="1554968"/>
            <a:ext cx="5467380" cy="7674832"/>
          </a:xfrm>
        </p:spPr>
        <p:txBody>
          <a:bodyPr/>
          <a:lstStyle>
            <a:lvl1pPr>
              <a:defRPr sz="3780"/>
            </a:lvl1pPr>
            <a:lvl2pPr>
              <a:defRPr sz="3307"/>
            </a:lvl2pPr>
            <a:lvl3pPr>
              <a:defRPr sz="2835"/>
            </a:lvl3pPr>
            <a:lvl4pPr>
              <a:defRPr sz="2362"/>
            </a:lvl4pPr>
            <a:lvl5pPr>
              <a:defRPr sz="2362"/>
            </a:lvl5pPr>
            <a:lvl6pPr>
              <a:defRPr sz="2362"/>
            </a:lvl6pPr>
            <a:lvl7pPr>
              <a:defRPr sz="2362"/>
            </a:lvl7pPr>
            <a:lvl8pPr>
              <a:defRPr sz="2362"/>
            </a:lvl8pPr>
            <a:lvl9pPr>
              <a:defRPr sz="236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3239929"/>
            <a:ext cx="3483205" cy="6002369"/>
          </a:xfrm>
        </p:spPr>
        <p:txBody>
          <a:bodyPr/>
          <a:lstStyle>
            <a:lvl1pPr marL="0" indent="0">
              <a:buNone/>
              <a:defRPr sz="1890"/>
            </a:lvl1pPr>
            <a:lvl2pPr marL="539999" indent="0">
              <a:buNone/>
              <a:defRPr sz="1654"/>
            </a:lvl2pPr>
            <a:lvl3pPr marL="1079998" indent="0">
              <a:buNone/>
              <a:defRPr sz="1417"/>
            </a:lvl3pPr>
            <a:lvl4pPr marL="1619997" indent="0">
              <a:buNone/>
              <a:defRPr sz="1181"/>
            </a:lvl4pPr>
            <a:lvl5pPr marL="2159996" indent="0">
              <a:buNone/>
              <a:defRPr sz="1181"/>
            </a:lvl5pPr>
            <a:lvl6pPr marL="2699995" indent="0">
              <a:buNone/>
              <a:defRPr sz="1181"/>
            </a:lvl6pPr>
            <a:lvl7pPr marL="3239994" indent="0">
              <a:buNone/>
              <a:defRPr sz="1181"/>
            </a:lvl7pPr>
            <a:lvl8pPr marL="3779992" indent="0">
              <a:buNone/>
              <a:defRPr sz="1181"/>
            </a:lvl8pPr>
            <a:lvl9pPr marL="4319991" indent="0">
              <a:buNone/>
              <a:defRPr sz="118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17812-9019-4EF8-BBCE-D5F16AD1EFE7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3E0C5-9DC0-468F-B353-08C705067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821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719984"/>
            <a:ext cx="3483205" cy="2519945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91306" y="1554968"/>
            <a:ext cx="5467380" cy="7674832"/>
          </a:xfrm>
        </p:spPr>
        <p:txBody>
          <a:bodyPr anchor="t"/>
          <a:lstStyle>
            <a:lvl1pPr marL="0" indent="0">
              <a:buNone/>
              <a:defRPr sz="3780"/>
            </a:lvl1pPr>
            <a:lvl2pPr marL="539999" indent="0">
              <a:buNone/>
              <a:defRPr sz="3307"/>
            </a:lvl2pPr>
            <a:lvl3pPr marL="1079998" indent="0">
              <a:buNone/>
              <a:defRPr sz="2835"/>
            </a:lvl3pPr>
            <a:lvl4pPr marL="1619997" indent="0">
              <a:buNone/>
              <a:defRPr sz="2362"/>
            </a:lvl4pPr>
            <a:lvl5pPr marL="2159996" indent="0">
              <a:buNone/>
              <a:defRPr sz="2362"/>
            </a:lvl5pPr>
            <a:lvl6pPr marL="2699995" indent="0">
              <a:buNone/>
              <a:defRPr sz="2362"/>
            </a:lvl6pPr>
            <a:lvl7pPr marL="3239994" indent="0">
              <a:buNone/>
              <a:defRPr sz="2362"/>
            </a:lvl7pPr>
            <a:lvl8pPr marL="3779992" indent="0">
              <a:buNone/>
              <a:defRPr sz="2362"/>
            </a:lvl8pPr>
            <a:lvl9pPr marL="4319991" indent="0">
              <a:buNone/>
              <a:defRPr sz="236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3239929"/>
            <a:ext cx="3483205" cy="6002369"/>
          </a:xfrm>
        </p:spPr>
        <p:txBody>
          <a:bodyPr/>
          <a:lstStyle>
            <a:lvl1pPr marL="0" indent="0">
              <a:buNone/>
              <a:defRPr sz="1890"/>
            </a:lvl1pPr>
            <a:lvl2pPr marL="539999" indent="0">
              <a:buNone/>
              <a:defRPr sz="1654"/>
            </a:lvl2pPr>
            <a:lvl3pPr marL="1079998" indent="0">
              <a:buNone/>
              <a:defRPr sz="1417"/>
            </a:lvl3pPr>
            <a:lvl4pPr marL="1619997" indent="0">
              <a:buNone/>
              <a:defRPr sz="1181"/>
            </a:lvl4pPr>
            <a:lvl5pPr marL="2159996" indent="0">
              <a:buNone/>
              <a:defRPr sz="1181"/>
            </a:lvl5pPr>
            <a:lvl6pPr marL="2699995" indent="0">
              <a:buNone/>
              <a:defRPr sz="1181"/>
            </a:lvl6pPr>
            <a:lvl7pPr marL="3239994" indent="0">
              <a:buNone/>
              <a:defRPr sz="1181"/>
            </a:lvl7pPr>
            <a:lvl8pPr marL="3779992" indent="0">
              <a:buNone/>
              <a:defRPr sz="1181"/>
            </a:lvl8pPr>
            <a:lvl9pPr marL="4319991" indent="0">
              <a:buNone/>
              <a:defRPr sz="118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17812-9019-4EF8-BBCE-D5F16AD1EFE7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3E0C5-9DC0-468F-B353-08C705067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518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2484" y="574990"/>
            <a:ext cx="9314796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2484" y="2874937"/>
            <a:ext cx="9314796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484" y="10009783"/>
            <a:ext cx="2429947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117812-9019-4EF8-BBCE-D5F16AD1EFE7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77422" y="10009783"/>
            <a:ext cx="364492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7332" y="10009783"/>
            <a:ext cx="2429947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93E0C5-9DC0-468F-B353-08C705067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219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1079998" rtl="0" eaLnBrk="1" latinLnBrk="0" hangingPunct="1">
        <a:lnSpc>
          <a:spcPct val="90000"/>
        </a:lnSpc>
        <a:spcBef>
          <a:spcPct val="0"/>
        </a:spcBef>
        <a:buNone/>
        <a:defRPr sz="519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9999" indent="-269999" algn="l" defTabSz="1079998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3307" kern="1200">
          <a:solidFill>
            <a:schemeClr val="tx1"/>
          </a:solidFill>
          <a:latin typeface="+mn-lt"/>
          <a:ea typeface="+mn-ea"/>
          <a:cs typeface="+mn-cs"/>
        </a:defRPr>
      </a:lvl1pPr>
      <a:lvl2pPr marL="809998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349997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3pPr>
      <a:lvl4pPr marL="1889996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429995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969994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509993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4049992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589991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1pPr>
      <a:lvl2pPr marL="539999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2pPr>
      <a:lvl3pPr marL="1079998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3pPr>
      <a:lvl4pPr marL="1619997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159996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699995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239994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3779992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319991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>
            <a:extLst>
              <a:ext uri="{FF2B5EF4-FFF2-40B4-BE49-F238E27FC236}">
                <a16:creationId xmlns:a16="http://schemas.microsoft.com/office/drawing/2014/main" id="{C3493539-90BB-4BFD-92E9-56BC0A5C8A9F}"/>
              </a:ext>
            </a:extLst>
          </p:cNvPr>
          <p:cNvGrpSpPr/>
          <p:nvPr/>
        </p:nvGrpSpPr>
        <p:grpSpPr>
          <a:xfrm>
            <a:off x="1320955" y="719881"/>
            <a:ext cx="8157852" cy="9360000"/>
            <a:chOff x="2395203" y="719881"/>
            <a:chExt cx="8157852" cy="9360000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6282A384-0B93-437B-BDE1-886123208C84}"/>
                </a:ext>
              </a:extLst>
            </p:cNvPr>
            <p:cNvGrpSpPr/>
            <p:nvPr/>
          </p:nvGrpSpPr>
          <p:grpSpPr>
            <a:xfrm>
              <a:off x="6365264" y="719881"/>
              <a:ext cx="4187791" cy="9360000"/>
              <a:chOff x="6241697" y="701345"/>
              <a:chExt cx="4187791" cy="9360000"/>
            </a:xfrm>
          </p:grpSpPr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246B7A74-7AAF-4DB5-A7AD-8291DED6C9FD}"/>
                  </a:ext>
                </a:extLst>
              </p:cNvPr>
              <p:cNvGrpSpPr/>
              <p:nvPr/>
            </p:nvGrpSpPr>
            <p:grpSpPr>
              <a:xfrm>
                <a:off x="6241697" y="701345"/>
                <a:ext cx="4187791" cy="4264918"/>
                <a:chOff x="2406014" y="585997"/>
                <a:chExt cx="3419211" cy="3520376"/>
              </a:xfrm>
            </p:grpSpPr>
            <p:sp>
              <p:nvSpPr>
                <p:cNvPr id="88" name="Rectangle 87">
                  <a:extLst>
                    <a:ext uri="{FF2B5EF4-FFF2-40B4-BE49-F238E27FC236}">
                      <a16:creationId xmlns:a16="http://schemas.microsoft.com/office/drawing/2014/main" id="{9721BF25-5F46-4E94-B8B0-EF76B1988557}"/>
                    </a:ext>
                  </a:extLst>
                </p:cNvPr>
                <p:cNvSpPr/>
                <p:nvPr/>
              </p:nvSpPr>
              <p:spPr>
                <a:xfrm>
                  <a:off x="3261989" y="585997"/>
                  <a:ext cx="625341" cy="618975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53996" tIns="26998" rIns="53996" bIns="2699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16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E1</a:t>
                  </a:r>
                </a:p>
              </p:txBody>
            </p:sp>
            <p:sp>
              <p:nvSpPr>
                <p:cNvPr id="89" name="Rectangle 88">
                  <a:extLst>
                    <a:ext uri="{FF2B5EF4-FFF2-40B4-BE49-F238E27FC236}">
                      <a16:creationId xmlns:a16="http://schemas.microsoft.com/office/drawing/2014/main" id="{506AC8EB-765F-4D24-896E-D49C57559D7F}"/>
                    </a:ext>
                  </a:extLst>
                </p:cNvPr>
                <p:cNvSpPr/>
                <p:nvPr/>
              </p:nvSpPr>
              <p:spPr>
                <a:xfrm>
                  <a:off x="3261989" y="1308040"/>
                  <a:ext cx="625341" cy="618975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53996" tIns="26998" rIns="53996" bIns="2699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16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E2</a:t>
                  </a:r>
                </a:p>
              </p:txBody>
            </p:sp>
            <p:sp>
              <p:nvSpPr>
                <p:cNvPr id="90" name="Rectangle 89">
                  <a:extLst>
                    <a:ext uri="{FF2B5EF4-FFF2-40B4-BE49-F238E27FC236}">
                      <a16:creationId xmlns:a16="http://schemas.microsoft.com/office/drawing/2014/main" id="{E3A41356-9924-48B5-A729-992CB541C149}"/>
                    </a:ext>
                  </a:extLst>
                </p:cNvPr>
                <p:cNvSpPr/>
                <p:nvPr/>
              </p:nvSpPr>
              <p:spPr>
                <a:xfrm>
                  <a:off x="3261988" y="2029332"/>
                  <a:ext cx="625341" cy="618975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53996" tIns="26998" rIns="53996" bIns="2699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16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E3</a:t>
                  </a:r>
                </a:p>
              </p:txBody>
            </p:sp>
            <p:sp>
              <p:nvSpPr>
                <p:cNvPr id="91" name="Oval 90">
                  <a:extLst>
                    <a:ext uri="{FF2B5EF4-FFF2-40B4-BE49-F238E27FC236}">
                      <a16:creationId xmlns:a16="http://schemas.microsoft.com/office/drawing/2014/main" id="{EDC4E5B4-422E-4761-8ABB-5ED3E84357EF}"/>
                    </a:ext>
                  </a:extLst>
                </p:cNvPr>
                <p:cNvSpPr/>
                <p:nvPr/>
              </p:nvSpPr>
              <p:spPr>
                <a:xfrm>
                  <a:off x="4490997" y="1676465"/>
                  <a:ext cx="1334228" cy="1320643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sz="16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Extraversion</a:t>
                  </a:r>
                </a:p>
              </p:txBody>
            </p:sp>
            <p:cxnSp>
              <p:nvCxnSpPr>
                <p:cNvPr id="92" name="Straight Arrow Connector 91">
                  <a:extLst>
                    <a:ext uri="{FF2B5EF4-FFF2-40B4-BE49-F238E27FC236}">
                      <a16:creationId xmlns:a16="http://schemas.microsoft.com/office/drawing/2014/main" id="{A0171EDF-6F98-4773-A690-45B98A5726EB}"/>
                    </a:ext>
                  </a:extLst>
                </p:cNvPr>
                <p:cNvCxnSpPr>
                  <a:cxnSpLocks/>
                  <a:stCxn id="91" idx="2"/>
                  <a:endCxn id="88" idx="3"/>
                </p:cNvCxnSpPr>
                <p:nvPr/>
              </p:nvCxnSpPr>
              <p:spPr>
                <a:xfrm flipH="1" flipV="1">
                  <a:off x="3887330" y="895485"/>
                  <a:ext cx="603667" cy="1441302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5" name="Oval 94">
                  <a:extLst>
                    <a:ext uri="{FF2B5EF4-FFF2-40B4-BE49-F238E27FC236}">
                      <a16:creationId xmlns:a16="http://schemas.microsoft.com/office/drawing/2014/main" id="{35EA1314-289C-4D2F-8F74-3E6BB0DC24D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409758" y="617089"/>
                  <a:ext cx="555928" cy="550269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u</a:t>
                  </a:r>
                  <a:r>
                    <a:rPr lang="en-US" sz="1400" baseline="-25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E1</a:t>
                  </a:r>
                  <a:endParaRPr lang="en-US" sz="1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7" name="Oval 96">
                  <a:extLst>
                    <a:ext uri="{FF2B5EF4-FFF2-40B4-BE49-F238E27FC236}">
                      <a16:creationId xmlns:a16="http://schemas.microsoft.com/office/drawing/2014/main" id="{9B593B06-2B59-4763-810B-EBCE3E14BAC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406014" y="2061653"/>
                  <a:ext cx="555928" cy="550269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u</a:t>
                  </a:r>
                  <a:r>
                    <a:rPr lang="en-US" sz="1400" baseline="-25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E3</a:t>
                  </a:r>
                  <a:endParaRPr lang="en-US" sz="1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9" name="Oval 98">
                  <a:extLst>
                    <a:ext uri="{FF2B5EF4-FFF2-40B4-BE49-F238E27FC236}">
                      <a16:creationId xmlns:a16="http://schemas.microsoft.com/office/drawing/2014/main" id="{DFA599F2-A25D-45CE-A0EE-49530734248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409758" y="1347065"/>
                  <a:ext cx="555928" cy="550269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u</a:t>
                  </a:r>
                  <a:r>
                    <a:rPr lang="en-US" sz="1400" baseline="-25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E2</a:t>
                  </a:r>
                  <a:endParaRPr lang="en-US" sz="1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1" name="Rectangle 100">
                  <a:extLst>
                    <a:ext uri="{FF2B5EF4-FFF2-40B4-BE49-F238E27FC236}">
                      <a16:creationId xmlns:a16="http://schemas.microsoft.com/office/drawing/2014/main" id="{C10B8797-E892-4D91-9D75-B1116B1B0056}"/>
                    </a:ext>
                  </a:extLst>
                </p:cNvPr>
                <p:cNvSpPr/>
                <p:nvPr/>
              </p:nvSpPr>
              <p:spPr>
                <a:xfrm>
                  <a:off x="3265697" y="2750624"/>
                  <a:ext cx="625341" cy="618975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53996" tIns="26998" rIns="53996" bIns="2699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16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E4</a:t>
                  </a:r>
                </a:p>
              </p:txBody>
            </p:sp>
            <p:sp>
              <p:nvSpPr>
                <p:cNvPr id="104" name="Rectangle 103">
                  <a:extLst>
                    <a:ext uri="{FF2B5EF4-FFF2-40B4-BE49-F238E27FC236}">
                      <a16:creationId xmlns:a16="http://schemas.microsoft.com/office/drawing/2014/main" id="{08BF1AD6-3D8B-4F9A-BE80-B091989E668D}"/>
                    </a:ext>
                  </a:extLst>
                </p:cNvPr>
                <p:cNvSpPr/>
                <p:nvPr/>
              </p:nvSpPr>
              <p:spPr>
                <a:xfrm>
                  <a:off x="3269050" y="3487398"/>
                  <a:ext cx="625341" cy="618975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53996" tIns="26998" rIns="53996" bIns="2699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16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E5</a:t>
                  </a:r>
                </a:p>
              </p:txBody>
            </p:sp>
            <p:sp>
              <p:nvSpPr>
                <p:cNvPr id="109" name="Oval 108">
                  <a:extLst>
                    <a:ext uri="{FF2B5EF4-FFF2-40B4-BE49-F238E27FC236}">
                      <a16:creationId xmlns:a16="http://schemas.microsoft.com/office/drawing/2014/main" id="{EFA5A4D4-5CBE-4E3C-A87F-1AAEA286F5D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406014" y="3527819"/>
                  <a:ext cx="555928" cy="550269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u</a:t>
                  </a:r>
                  <a:r>
                    <a:rPr lang="en-US" sz="1400" baseline="-25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E5</a:t>
                  </a:r>
                  <a:endParaRPr lang="en-US" sz="1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2" name="Oval 111">
                  <a:extLst>
                    <a:ext uri="{FF2B5EF4-FFF2-40B4-BE49-F238E27FC236}">
                      <a16:creationId xmlns:a16="http://schemas.microsoft.com/office/drawing/2014/main" id="{48E12B9D-E4BB-4B79-A82D-774A5420962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409758" y="2779913"/>
                  <a:ext cx="555928" cy="550269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u</a:t>
                  </a:r>
                  <a:r>
                    <a:rPr lang="en-US" sz="1400" baseline="-25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E4</a:t>
                  </a:r>
                  <a:endParaRPr lang="en-US" sz="1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82" name="Straight Arrow Connector 81">
                  <a:extLst>
                    <a:ext uri="{FF2B5EF4-FFF2-40B4-BE49-F238E27FC236}">
                      <a16:creationId xmlns:a16="http://schemas.microsoft.com/office/drawing/2014/main" id="{CA3D7067-8470-43DE-AA39-BAEA64612FF3}"/>
                    </a:ext>
                  </a:extLst>
                </p:cNvPr>
                <p:cNvCxnSpPr>
                  <a:cxnSpLocks/>
                  <a:stCxn id="91" idx="2"/>
                  <a:endCxn id="89" idx="3"/>
                </p:cNvCxnSpPr>
                <p:nvPr/>
              </p:nvCxnSpPr>
              <p:spPr>
                <a:xfrm flipH="1" flipV="1">
                  <a:off x="3887330" y="1617528"/>
                  <a:ext cx="603667" cy="719259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Arrow Connector 82">
                  <a:extLst>
                    <a:ext uri="{FF2B5EF4-FFF2-40B4-BE49-F238E27FC236}">
                      <a16:creationId xmlns:a16="http://schemas.microsoft.com/office/drawing/2014/main" id="{3CC18B6A-2CA3-4766-9BF3-AC0B48702838}"/>
                    </a:ext>
                  </a:extLst>
                </p:cNvPr>
                <p:cNvCxnSpPr>
                  <a:cxnSpLocks/>
                  <a:stCxn id="91" idx="2"/>
                  <a:endCxn id="90" idx="3"/>
                </p:cNvCxnSpPr>
                <p:nvPr/>
              </p:nvCxnSpPr>
              <p:spPr>
                <a:xfrm flipH="1">
                  <a:off x="3887329" y="2336787"/>
                  <a:ext cx="603668" cy="2033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Arrow Connector 83">
                  <a:extLst>
                    <a:ext uri="{FF2B5EF4-FFF2-40B4-BE49-F238E27FC236}">
                      <a16:creationId xmlns:a16="http://schemas.microsoft.com/office/drawing/2014/main" id="{4D7920ED-7A0E-4378-A540-0A85FC9F6CE1}"/>
                    </a:ext>
                  </a:extLst>
                </p:cNvPr>
                <p:cNvCxnSpPr>
                  <a:cxnSpLocks/>
                  <a:stCxn id="91" idx="2"/>
                  <a:endCxn id="101" idx="3"/>
                </p:cNvCxnSpPr>
                <p:nvPr/>
              </p:nvCxnSpPr>
              <p:spPr>
                <a:xfrm flipH="1">
                  <a:off x="3891038" y="2336787"/>
                  <a:ext cx="599959" cy="723325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Straight Arrow Connector 84">
                  <a:extLst>
                    <a:ext uri="{FF2B5EF4-FFF2-40B4-BE49-F238E27FC236}">
                      <a16:creationId xmlns:a16="http://schemas.microsoft.com/office/drawing/2014/main" id="{47460C04-B410-48B0-9E6E-55FA465FA79E}"/>
                    </a:ext>
                  </a:extLst>
                </p:cNvPr>
                <p:cNvCxnSpPr>
                  <a:cxnSpLocks/>
                  <a:stCxn id="91" idx="2"/>
                  <a:endCxn id="104" idx="3"/>
                </p:cNvCxnSpPr>
                <p:nvPr/>
              </p:nvCxnSpPr>
              <p:spPr>
                <a:xfrm flipH="1">
                  <a:off x="3894391" y="2336787"/>
                  <a:ext cx="596606" cy="1460099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Straight Arrow Connector 101">
                  <a:extLst>
                    <a:ext uri="{FF2B5EF4-FFF2-40B4-BE49-F238E27FC236}">
                      <a16:creationId xmlns:a16="http://schemas.microsoft.com/office/drawing/2014/main" id="{472D759D-5652-407E-A1EB-EE29B8B90E81}"/>
                    </a:ext>
                  </a:extLst>
                </p:cNvPr>
                <p:cNvCxnSpPr>
                  <a:cxnSpLocks/>
                  <a:stCxn id="88" idx="1"/>
                  <a:endCxn id="95" idx="6"/>
                </p:cNvCxnSpPr>
                <p:nvPr/>
              </p:nvCxnSpPr>
              <p:spPr>
                <a:xfrm flipH="1" flipV="1">
                  <a:off x="2965686" y="892224"/>
                  <a:ext cx="296303" cy="3261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Straight Arrow Connector 102">
                  <a:extLst>
                    <a:ext uri="{FF2B5EF4-FFF2-40B4-BE49-F238E27FC236}">
                      <a16:creationId xmlns:a16="http://schemas.microsoft.com/office/drawing/2014/main" id="{D429CC5F-C632-42B8-B4F7-A116CB8887D8}"/>
                    </a:ext>
                  </a:extLst>
                </p:cNvPr>
                <p:cNvCxnSpPr>
                  <a:cxnSpLocks/>
                  <a:stCxn id="89" idx="1"/>
                  <a:endCxn id="99" idx="6"/>
                </p:cNvCxnSpPr>
                <p:nvPr/>
              </p:nvCxnSpPr>
              <p:spPr>
                <a:xfrm flipH="1">
                  <a:off x="2965686" y="1617528"/>
                  <a:ext cx="296303" cy="4672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Straight Arrow Connector 104">
                  <a:extLst>
                    <a:ext uri="{FF2B5EF4-FFF2-40B4-BE49-F238E27FC236}">
                      <a16:creationId xmlns:a16="http://schemas.microsoft.com/office/drawing/2014/main" id="{51C551C1-0185-4DC9-A2E7-6F80D46F8983}"/>
                    </a:ext>
                  </a:extLst>
                </p:cNvPr>
                <p:cNvCxnSpPr>
                  <a:cxnSpLocks/>
                  <a:stCxn id="90" idx="1"/>
                  <a:endCxn id="97" idx="6"/>
                </p:cNvCxnSpPr>
                <p:nvPr/>
              </p:nvCxnSpPr>
              <p:spPr>
                <a:xfrm flipH="1" flipV="1">
                  <a:off x="2961942" y="2336788"/>
                  <a:ext cx="300046" cy="2032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Straight Arrow Connector 110">
                  <a:extLst>
                    <a:ext uri="{FF2B5EF4-FFF2-40B4-BE49-F238E27FC236}">
                      <a16:creationId xmlns:a16="http://schemas.microsoft.com/office/drawing/2014/main" id="{C7424D51-33CC-4D71-9FF6-8F408FAA996F}"/>
                    </a:ext>
                  </a:extLst>
                </p:cNvPr>
                <p:cNvCxnSpPr>
                  <a:cxnSpLocks/>
                  <a:stCxn id="101" idx="1"/>
                  <a:endCxn id="112" idx="6"/>
                </p:cNvCxnSpPr>
                <p:nvPr/>
              </p:nvCxnSpPr>
              <p:spPr>
                <a:xfrm flipH="1" flipV="1">
                  <a:off x="2965686" y="3055048"/>
                  <a:ext cx="300011" cy="5064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Straight Arrow Connector 113">
                  <a:extLst>
                    <a:ext uri="{FF2B5EF4-FFF2-40B4-BE49-F238E27FC236}">
                      <a16:creationId xmlns:a16="http://schemas.microsoft.com/office/drawing/2014/main" id="{86E09474-22B3-49BA-9C48-8F5EA37CC7C0}"/>
                    </a:ext>
                  </a:extLst>
                </p:cNvPr>
                <p:cNvCxnSpPr>
                  <a:cxnSpLocks/>
                  <a:stCxn id="104" idx="1"/>
                  <a:endCxn id="109" idx="6"/>
                </p:cNvCxnSpPr>
                <p:nvPr/>
              </p:nvCxnSpPr>
              <p:spPr>
                <a:xfrm flipH="1">
                  <a:off x="2961942" y="3796886"/>
                  <a:ext cx="307108" cy="6068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6" name="Group 195">
                <a:extLst>
                  <a:ext uri="{FF2B5EF4-FFF2-40B4-BE49-F238E27FC236}">
                    <a16:creationId xmlns:a16="http://schemas.microsoft.com/office/drawing/2014/main" id="{9E7E4475-D750-403B-894F-8C082B292DE6}"/>
                  </a:ext>
                </a:extLst>
              </p:cNvPr>
              <p:cNvGrpSpPr/>
              <p:nvPr/>
            </p:nvGrpSpPr>
            <p:grpSpPr>
              <a:xfrm>
                <a:off x="6241697" y="5796427"/>
                <a:ext cx="4187791" cy="4264918"/>
                <a:chOff x="2406014" y="585997"/>
                <a:chExt cx="3419211" cy="3520376"/>
              </a:xfrm>
            </p:grpSpPr>
            <p:sp>
              <p:nvSpPr>
                <p:cNvPr id="197" name="Rectangle 196">
                  <a:extLst>
                    <a:ext uri="{FF2B5EF4-FFF2-40B4-BE49-F238E27FC236}">
                      <a16:creationId xmlns:a16="http://schemas.microsoft.com/office/drawing/2014/main" id="{A543EF41-895D-4484-BF68-3124022653EE}"/>
                    </a:ext>
                  </a:extLst>
                </p:cNvPr>
                <p:cNvSpPr/>
                <p:nvPr/>
              </p:nvSpPr>
              <p:spPr>
                <a:xfrm>
                  <a:off x="3261989" y="585997"/>
                  <a:ext cx="625341" cy="618975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53996" tIns="26998" rIns="53996" bIns="2699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16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O1</a:t>
                  </a:r>
                </a:p>
              </p:txBody>
            </p:sp>
            <p:sp>
              <p:nvSpPr>
                <p:cNvPr id="198" name="Rectangle 197">
                  <a:extLst>
                    <a:ext uri="{FF2B5EF4-FFF2-40B4-BE49-F238E27FC236}">
                      <a16:creationId xmlns:a16="http://schemas.microsoft.com/office/drawing/2014/main" id="{3C069EE3-0F60-45AB-AF3D-19AC9F644A39}"/>
                    </a:ext>
                  </a:extLst>
                </p:cNvPr>
                <p:cNvSpPr/>
                <p:nvPr/>
              </p:nvSpPr>
              <p:spPr>
                <a:xfrm>
                  <a:off x="3261989" y="1308040"/>
                  <a:ext cx="625341" cy="618975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53996" tIns="26998" rIns="53996" bIns="2699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16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O2</a:t>
                  </a:r>
                </a:p>
              </p:txBody>
            </p:sp>
            <p:sp>
              <p:nvSpPr>
                <p:cNvPr id="199" name="Rectangle 198">
                  <a:extLst>
                    <a:ext uri="{FF2B5EF4-FFF2-40B4-BE49-F238E27FC236}">
                      <a16:creationId xmlns:a16="http://schemas.microsoft.com/office/drawing/2014/main" id="{97C44840-C117-458B-B458-8DB93737C337}"/>
                    </a:ext>
                  </a:extLst>
                </p:cNvPr>
                <p:cNvSpPr/>
                <p:nvPr/>
              </p:nvSpPr>
              <p:spPr>
                <a:xfrm>
                  <a:off x="3261988" y="2029332"/>
                  <a:ext cx="625341" cy="618975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53996" tIns="26998" rIns="53996" bIns="2699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16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O3</a:t>
                  </a:r>
                </a:p>
              </p:txBody>
            </p:sp>
            <p:sp>
              <p:nvSpPr>
                <p:cNvPr id="200" name="Oval 199">
                  <a:extLst>
                    <a:ext uri="{FF2B5EF4-FFF2-40B4-BE49-F238E27FC236}">
                      <a16:creationId xmlns:a16="http://schemas.microsoft.com/office/drawing/2014/main" id="{C8DB1650-2FB6-42CE-92F7-AAE924D221FE}"/>
                    </a:ext>
                  </a:extLst>
                </p:cNvPr>
                <p:cNvSpPr/>
                <p:nvPr/>
              </p:nvSpPr>
              <p:spPr>
                <a:xfrm>
                  <a:off x="4490997" y="1676465"/>
                  <a:ext cx="1334228" cy="1320643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sz="16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Openness</a:t>
                  </a:r>
                </a:p>
              </p:txBody>
            </p:sp>
            <p:cxnSp>
              <p:nvCxnSpPr>
                <p:cNvPr id="201" name="Straight Arrow Connector 200">
                  <a:extLst>
                    <a:ext uri="{FF2B5EF4-FFF2-40B4-BE49-F238E27FC236}">
                      <a16:creationId xmlns:a16="http://schemas.microsoft.com/office/drawing/2014/main" id="{F895DEA3-A199-40E3-B654-6B8DAB849B5C}"/>
                    </a:ext>
                  </a:extLst>
                </p:cNvPr>
                <p:cNvCxnSpPr>
                  <a:cxnSpLocks/>
                  <a:stCxn id="200" idx="2"/>
                  <a:endCxn id="197" idx="3"/>
                </p:cNvCxnSpPr>
                <p:nvPr/>
              </p:nvCxnSpPr>
              <p:spPr>
                <a:xfrm flipH="1" flipV="1">
                  <a:off x="3887330" y="895485"/>
                  <a:ext cx="603667" cy="1441302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2" name="Oval 201">
                  <a:extLst>
                    <a:ext uri="{FF2B5EF4-FFF2-40B4-BE49-F238E27FC236}">
                      <a16:creationId xmlns:a16="http://schemas.microsoft.com/office/drawing/2014/main" id="{A9D91B1F-5886-4617-A18F-F89A9CFFED9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409758" y="617089"/>
                  <a:ext cx="555928" cy="550269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u</a:t>
                  </a:r>
                  <a:r>
                    <a:rPr lang="en-US" sz="1400" baseline="-25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O1</a:t>
                  </a:r>
                  <a:endParaRPr lang="en-US" sz="1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3" name="Oval 202">
                  <a:extLst>
                    <a:ext uri="{FF2B5EF4-FFF2-40B4-BE49-F238E27FC236}">
                      <a16:creationId xmlns:a16="http://schemas.microsoft.com/office/drawing/2014/main" id="{47663250-19EA-4D1D-B253-909B01FB15A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406014" y="2061653"/>
                  <a:ext cx="555928" cy="550269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u</a:t>
                  </a:r>
                  <a:r>
                    <a:rPr lang="en-US" sz="1400" baseline="-25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O3</a:t>
                  </a:r>
                  <a:endParaRPr lang="en-US" sz="1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4" name="Oval 203">
                  <a:extLst>
                    <a:ext uri="{FF2B5EF4-FFF2-40B4-BE49-F238E27FC236}">
                      <a16:creationId xmlns:a16="http://schemas.microsoft.com/office/drawing/2014/main" id="{211FD5A3-7BF2-4554-B8CA-2059205E96B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409758" y="1347065"/>
                  <a:ext cx="555928" cy="550269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u</a:t>
                  </a:r>
                  <a:r>
                    <a:rPr lang="en-US" sz="1400" baseline="-25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O2</a:t>
                  </a:r>
                  <a:endParaRPr lang="en-US" sz="1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5" name="Rectangle 204">
                  <a:extLst>
                    <a:ext uri="{FF2B5EF4-FFF2-40B4-BE49-F238E27FC236}">
                      <a16:creationId xmlns:a16="http://schemas.microsoft.com/office/drawing/2014/main" id="{B79542C6-4EC9-4B68-8B65-62A144154CD1}"/>
                    </a:ext>
                  </a:extLst>
                </p:cNvPr>
                <p:cNvSpPr/>
                <p:nvPr/>
              </p:nvSpPr>
              <p:spPr>
                <a:xfrm>
                  <a:off x="3265697" y="2750624"/>
                  <a:ext cx="625341" cy="618975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53996" tIns="26998" rIns="53996" bIns="2699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16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O4</a:t>
                  </a:r>
                </a:p>
              </p:txBody>
            </p:sp>
            <p:sp>
              <p:nvSpPr>
                <p:cNvPr id="206" name="Rectangle 205">
                  <a:extLst>
                    <a:ext uri="{FF2B5EF4-FFF2-40B4-BE49-F238E27FC236}">
                      <a16:creationId xmlns:a16="http://schemas.microsoft.com/office/drawing/2014/main" id="{11C50851-6A6A-40F4-8409-82970F52AB99}"/>
                    </a:ext>
                  </a:extLst>
                </p:cNvPr>
                <p:cNvSpPr/>
                <p:nvPr/>
              </p:nvSpPr>
              <p:spPr>
                <a:xfrm>
                  <a:off x="3269050" y="3487398"/>
                  <a:ext cx="625341" cy="618975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53996" tIns="26998" rIns="53996" bIns="2699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16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O5</a:t>
                  </a:r>
                </a:p>
              </p:txBody>
            </p:sp>
            <p:sp>
              <p:nvSpPr>
                <p:cNvPr id="207" name="Oval 206">
                  <a:extLst>
                    <a:ext uri="{FF2B5EF4-FFF2-40B4-BE49-F238E27FC236}">
                      <a16:creationId xmlns:a16="http://schemas.microsoft.com/office/drawing/2014/main" id="{1204401A-0DF9-4BE5-9A9B-EC0F3C1FB14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406014" y="3527819"/>
                  <a:ext cx="555928" cy="550269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u</a:t>
                  </a:r>
                  <a:r>
                    <a:rPr lang="en-US" sz="1400" baseline="-25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O5</a:t>
                  </a:r>
                  <a:endParaRPr lang="en-US" sz="1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8" name="Oval 207">
                  <a:extLst>
                    <a:ext uri="{FF2B5EF4-FFF2-40B4-BE49-F238E27FC236}">
                      <a16:creationId xmlns:a16="http://schemas.microsoft.com/office/drawing/2014/main" id="{80E66708-7830-490F-B138-7843051FEB6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409758" y="2779913"/>
                  <a:ext cx="555928" cy="550269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u</a:t>
                  </a:r>
                  <a:r>
                    <a:rPr lang="en-US" sz="1400" baseline="-25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O4</a:t>
                  </a:r>
                  <a:endParaRPr lang="en-US" sz="1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209" name="Straight Arrow Connector 208">
                  <a:extLst>
                    <a:ext uri="{FF2B5EF4-FFF2-40B4-BE49-F238E27FC236}">
                      <a16:creationId xmlns:a16="http://schemas.microsoft.com/office/drawing/2014/main" id="{6CD9AFC0-A711-4BE4-9981-F830C6FE3E95}"/>
                    </a:ext>
                  </a:extLst>
                </p:cNvPr>
                <p:cNvCxnSpPr>
                  <a:cxnSpLocks/>
                  <a:stCxn id="200" idx="2"/>
                  <a:endCxn id="198" idx="3"/>
                </p:cNvCxnSpPr>
                <p:nvPr/>
              </p:nvCxnSpPr>
              <p:spPr>
                <a:xfrm flipH="1" flipV="1">
                  <a:off x="3887330" y="1617528"/>
                  <a:ext cx="603667" cy="719259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Arrow Connector 209">
                  <a:extLst>
                    <a:ext uri="{FF2B5EF4-FFF2-40B4-BE49-F238E27FC236}">
                      <a16:creationId xmlns:a16="http://schemas.microsoft.com/office/drawing/2014/main" id="{0B45D25D-D93D-42B4-89B7-B5C246147C16}"/>
                    </a:ext>
                  </a:extLst>
                </p:cNvPr>
                <p:cNvCxnSpPr>
                  <a:cxnSpLocks/>
                  <a:stCxn id="200" idx="2"/>
                  <a:endCxn id="199" idx="3"/>
                </p:cNvCxnSpPr>
                <p:nvPr/>
              </p:nvCxnSpPr>
              <p:spPr>
                <a:xfrm flipH="1">
                  <a:off x="3887329" y="2336787"/>
                  <a:ext cx="603668" cy="2033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Arrow Connector 210">
                  <a:extLst>
                    <a:ext uri="{FF2B5EF4-FFF2-40B4-BE49-F238E27FC236}">
                      <a16:creationId xmlns:a16="http://schemas.microsoft.com/office/drawing/2014/main" id="{A48170FD-E846-43C6-A23A-49D9A6D851DB}"/>
                    </a:ext>
                  </a:extLst>
                </p:cNvPr>
                <p:cNvCxnSpPr>
                  <a:cxnSpLocks/>
                  <a:stCxn id="200" idx="2"/>
                  <a:endCxn id="205" idx="3"/>
                </p:cNvCxnSpPr>
                <p:nvPr/>
              </p:nvCxnSpPr>
              <p:spPr>
                <a:xfrm flipH="1">
                  <a:off x="3891038" y="2336787"/>
                  <a:ext cx="599959" cy="723325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2" name="Straight Arrow Connector 211">
                  <a:extLst>
                    <a:ext uri="{FF2B5EF4-FFF2-40B4-BE49-F238E27FC236}">
                      <a16:creationId xmlns:a16="http://schemas.microsoft.com/office/drawing/2014/main" id="{855A762C-A00E-4C20-B1F5-447BB7105BF1}"/>
                    </a:ext>
                  </a:extLst>
                </p:cNvPr>
                <p:cNvCxnSpPr>
                  <a:cxnSpLocks/>
                  <a:stCxn id="200" idx="2"/>
                  <a:endCxn id="206" idx="3"/>
                </p:cNvCxnSpPr>
                <p:nvPr/>
              </p:nvCxnSpPr>
              <p:spPr>
                <a:xfrm flipH="1">
                  <a:off x="3894391" y="2336787"/>
                  <a:ext cx="596606" cy="1460099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3" name="Straight Arrow Connector 212">
                  <a:extLst>
                    <a:ext uri="{FF2B5EF4-FFF2-40B4-BE49-F238E27FC236}">
                      <a16:creationId xmlns:a16="http://schemas.microsoft.com/office/drawing/2014/main" id="{E3291858-DE47-453C-B980-7BF4CEECE0BD}"/>
                    </a:ext>
                  </a:extLst>
                </p:cNvPr>
                <p:cNvCxnSpPr>
                  <a:cxnSpLocks/>
                  <a:stCxn id="197" idx="1"/>
                  <a:endCxn id="202" idx="6"/>
                </p:cNvCxnSpPr>
                <p:nvPr/>
              </p:nvCxnSpPr>
              <p:spPr>
                <a:xfrm flipH="1" flipV="1">
                  <a:off x="2965686" y="892224"/>
                  <a:ext cx="296303" cy="3261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4" name="Straight Arrow Connector 213">
                  <a:extLst>
                    <a:ext uri="{FF2B5EF4-FFF2-40B4-BE49-F238E27FC236}">
                      <a16:creationId xmlns:a16="http://schemas.microsoft.com/office/drawing/2014/main" id="{B08C1B3C-1C2C-4E77-977F-25B4F3143EA3}"/>
                    </a:ext>
                  </a:extLst>
                </p:cNvPr>
                <p:cNvCxnSpPr>
                  <a:cxnSpLocks/>
                  <a:stCxn id="198" idx="1"/>
                  <a:endCxn id="204" idx="6"/>
                </p:cNvCxnSpPr>
                <p:nvPr/>
              </p:nvCxnSpPr>
              <p:spPr>
                <a:xfrm flipH="1">
                  <a:off x="2965686" y="1617528"/>
                  <a:ext cx="296303" cy="4672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5" name="Straight Arrow Connector 214">
                  <a:extLst>
                    <a:ext uri="{FF2B5EF4-FFF2-40B4-BE49-F238E27FC236}">
                      <a16:creationId xmlns:a16="http://schemas.microsoft.com/office/drawing/2014/main" id="{CD1AEE9A-7A07-4CEC-AE94-3CFB894CD4FF}"/>
                    </a:ext>
                  </a:extLst>
                </p:cNvPr>
                <p:cNvCxnSpPr>
                  <a:cxnSpLocks/>
                  <a:stCxn id="199" idx="1"/>
                  <a:endCxn id="203" idx="6"/>
                </p:cNvCxnSpPr>
                <p:nvPr/>
              </p:nvCxnSpPr>
              <p:spPr>
                <a:xfrm flipH="1" flipV="1">
                  <a:off x="2961942" y="2336788"/>
                  <a:ext cx="300046" cy="2032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6" name="Straight Arrow Connector 215">
                  <a:extLst>
                    <a:ext uri="{FF2B5EF4-FFF2-40B4-BE49-F238E27FC236}">
                      <a16:creationId xmlns:a16="http://schemas.microsoft.com/office/drawing/2014/main" id="{35B80471-BDB7-40D9-AC11-E20382DDED16}"/>
                    </a:ext>
                  </a:extLst>
                </p:cNvPr>
                <p:cNvCxnSpPr>
                  <a:cxnSpLocks/>
                  <a:stCxn id="205" idx="1"/>
                  <a:endCxn id="208" idx="6"/>
                </p:cNvCxnSpPr>
                <p:nvPr/>
              </p:nvCxnSpPr>
              <p:spPr>
                <a:xfrm flipH="1" flipV="1">
                  <a:off x="2965686" y="3055048"/>
                  <a:ext cx="300011" cy="5064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7" name="Straight Arrow Connector 216">
                  <a:extLst>
                    <a:ext uri="{FF2B5EF4-FFF2-40B4-BE49-F238E27FC236}">
                      <a16:creationId xmlns:a16="http://schemas.microsoft.com/office/drawing/2014/main" id="{FDB29D9D-8DD2-4D81-A97C-20A137B248BA}"/>
                    </a:ext>
                  </a:extLst>
                </p:cNvPr>
                <p:cNvCxnSpPr>
                  <a:cxnSpLocks/>
                  <a:stCxn id="206" idx="1"/>
                  <a:endCxn id="207" idx="6"/>
                </p:cNvCxnSpPr>
                <p:nvPr/>
              </p:nvCxnSpPr>
              <p:spPr>
                <a:xfrm flipH="1">
                  <a:off x="2961942" y="3796886"/>
                  <a:ext cx="307108" cy="6068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85" name="Connector: Curved 284">
                <a:extLst>
                  <a:ext uri="{FF2B5EF4-FFF2-40B4-BE49-F238E27FC236}">
                    <a16:creationId xmlns:a16="http://schemas.microsoft.com/office/drawing/2014/main" id="{34F52958-883D-4F51-A216-5149F925C9E5}"/>
                  </a:ext>
                </a:extLst>
              </p:cNvPr>
              <p:cNvCxnSpPr>
                <a:cxnSpLocks/>
                <a:stCxn id="91" idx="4"/>
                <a:endCxn id="200" idx="0"/>
              </p:cNvCxnSpPr>
              <p:nvPr/>
            </p:nvCxnSpPr>
            <p:spPr>
              <a:xfrm rot="5400000">
                <a:off x="7864853" y="5369772"/>
                <a:ext cx="3495130" cy="10404"/>
              </a:xfrm>
              <a:prstGeom prst="curvedConnector3">
                <a:avLst>
                  <a:gd name="adj1" fmla="val 50000"/>
                </a:avLst>
              </a:prstGeom>
              <a:ln w="25400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7BA7F865-961A-4B8B-8BF8-BEED59EBCA7E}"/>
                </a:ext>
              </a:extLst>
            </p:cNvPr>
            <p:cNvSpPr>
              <a:spLocks/>
            </p:cNvSpPr>
            <p:nvPr/>
          </p:nvSpPr>
          <p:spPr>
            <a:xfrm>
              <a:off x="2395203" y="3987208"/>
              <a:ext cx="1260000" cy="12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3996" tIns="26998" rIns="53996" bIns="269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Income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75683ACF-2715-4420-ADE0-94DF9AB7EFF9}"/>
                </a:ext>
              </a:extLst>
            </p:cNvPr>
            <p:cNvSpPr>
              <a:spLocks/>
            </p:cNvSpPr>
            <p:nvPr/>
          </p:nvSpPr>
          <p:spPr>
            <a:xfrm>
              <a:off x="2395203" y="5555955"/>
              <a:ext cx="1260000" cy="12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3996" tIns="26998" rIns="53996" bIns="269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Age</a:t>
              </a:r>
            </a:p>
          </p:txBody>
        </p:sp>
        <p:cxnSp>
          <p:nvCxnSpPr>
            <p:cNvPr id="75" name="Connector: Curved 74">
              <a:extLst>
                <a:ext uri="{FF2B5EF4-FFF2-40B4-BE49-F238E27FC236}">
                  <a16:creationId xmlns:a16="http://schemas.microsoft.com/office/drawing/2014/main" id="{92C4ED2B-B7EC-4A39-B0AF-86C1EA4C4883}"/>
                </a:ext>
              </a:extLst>
            </p:cNvPr>
            <p:cNvCxnSpPr>
              <a:cxnSpLocks/>
              <a:stCxn id="95" idx="2"/>
              <a:endCxn id="73" idx="0"/>
            </p:cNvCxnSpPr>
            <p:nvPr/>
          </p:nvCxnSpPr>
          <p:spPr>
            <a:xfrm rot="10800000" flipV="1">
              <a:off x="3025204" y="1090872"/>
              <a:ext cx="3344647" cy="2896335"/>
            </a:xfrm>
            <a:prstGeom prst="curvedConnector2">
              <a:avLst/>
            </a:prstGeom>
            <a:ln w="2540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ctor: Curved 77">
              <a:extLst>
                <a:ext uri="{FF2B5EF4-FFF2-40B4-BE49-F238E27FC236}">
                  <a16:creationId xmlns:a16="http://schemas.microsoft.com/office/drawing/2014/main" id="{62127300-75A6-4EE4-BD69-80FC7259B374}"/>
                </a:ext>
              </a:extLst>
            </p:cNvPr>
            <p:cNvCxnSpPr>
              <a:cxnSpLocks/>
              <a:stCxn id="74" idx="1"/>
              <a:endCxn id="73" idx="1"/>
            </p:cNvCxnSpPr>
            <p:nvPr/>
          </p:nvCxnSpPr>
          <p:spPr>
            <a:xfrm rot="10800000">
              <a:off x="2395203" y="4617209"/>
              <a:ext cx="12700" cy="1568747"/>
            </a:xfrm>
            <a:prstGeom prst="curvedConnector3">
              <a:avLst>
                <a:gd name="adj1" fmla="val 5789189"/>
              </a:avLst>
            </a:prstGeom>
            <a:ln w="2540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ctor: Curved 85">
              <a:extLst>
                <a:ext uri="{FF2B5EF4-FFF2-40B4-BE49-F238E27FC236}">
                  <a16:creationId xmlns:a16="http://schemas.microsoft.com/office/drawing/2014/main" id="{5729E60A-06C6-4AA2-B4C2-FAE22F55AC91}"/>
                </a:ext>
              </a:extLst>
            </p:cNvPr>
            <p:cNvCxnSpPr>
              <a:cxnSpLocks/>
              <a:stCxn id="99" idx="2"/>
              <a:endCxn id="73" idx="0"/>
            </p:cNvCxnSpPr>
            <p:nvPr/>
          </p:nvCxnSpPr>
          <p:spPr>
            <a:xfrm rot="10800000" flipV="1">
              <a:off x="3025204" y="1975234"/>
              <a:ext cx="3344647" cy="2011973"/>
            </a:xfrm>
            <a:prstGeom prst="curvedConnector2">
              <a:avLst/>
            </a:prstGeom>
            <a:ln w="2540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ctor: Curved 86">
              <a:extLst>
                <a:ext uri="{FF2B5EF4-FFF2-40B4-BE49-F238E27FC236}">
                  <a16:creationId xmlns:a16="http://schemas.microsoft.com/office/drawing/2014/main" id="{0BC2E89A-A22C-4CFD-AC2F-194C340E24F8}"/>
                </a:ext>
              </a:extLst>
            </p:cNvPr>
            <p:cNvCxnSpPr>
              <a:cxnSpLocks/>
              <a:stCxn id="97" idx="2"/>
              <a:endCxn id="73" idx="0"/>
            </p:cNvCxnSpPr>
            <p:nvPr/>
          </p:nvCxnSpPr>
          <p:spPr>
            <a:xfrm rot="10800000" flipV="1">
              <a:off x="3025204" y="2840954"/>
              <a:ext cx="3340061" cy="1146253"/>
            </a:xfrm>
            <a:prstGeom prst="curvedConnector2">
              <a:avLst/>
            </a:prstGeom>
            <a:ln w="2540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ctor: Curved 93">
              <a:extLst>
                <a:ext uri="{FF2B5EF4-FFF2-40B4-BE49-F238E27FC236}">
                  <a16:creationId xmlns:a16="http://schemas.microsoft.com/office/drawing/2014/main" id="{1AEE4E1B-D17C-4F25-B747-1AAB7337732A}"/>
                </a:ext>
              </a:extLst>
            </p:cNvPr>
            <p:cNvCxnSpPr>
              <a:cxnSpLocks/>
              <a:stCxn id="109" idx="2"/>
              <a:endCxn id="73" idx="3"/>
            </p:cNvCxnSpPr>
            <p:nvPr/>
          </p:nvCxnSpPr>
          <p:spPr>
            <a:xfrm rot="10800000">
              <a:off x="3655204" y="4617208"/>
              <a:ext cx="2710061" cy="12700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nector: Curved 99">
              <a:extLst>
                <a:ext uri="{FF2B5EF4-FFF2-40B4-BE49-F238E27FC236}">
                  <a16:creationId xmlns:a16="http://schemas.microsoft.com/office/drawing/2014/main" id="{D7E7ADDF-2AA7-4995-ADC0-D4C035B8543F}"/>
                </a:ext>
              </a:extLst>
            </p:cNvPr>
            <p:cNvCxnSpPr>
              <a:cxnSpLocks/>
              <a:stCxn id="207" idx="2"/>
              <a:endCxn id="74" idx="2"/>
            </p:cNvCxnSpPr>
            <p:nvPr/>
          </p:nvCxnSpPr>
          <p:spPr>
            <a:xfrm rot="10800000">
              <a:off x="3025204" y="6815956"/>
              <a:ext cx="3340061" cy="2896335"/>
            </a:xfrm>
            <a:prstGeom prst="curvedConnector2">
              <a:avLst/>
            </a:prstGeom>
            <a:ln w="2540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ctor: Curved 105">
              <a:extLst>
                <a:ext uri="{FF2B5EF4-FFF2-40B4-BE49-F238E27FC236}">
                  <a16:creationId xmlns:a16="http://schemas.microsoft.com/office/drawing/2014/main" id="{188E0054-6114-4AB6-A5AE-93A01C61BC59}"/>
                </a:ext>
              </a:extLst>
            </p:cNvPr>
            <p:cNvCxnSpPr>
              <a:cxnSpLocks/>
              <a:stCxn id="208" idx="2"/>
              <a:endCxn id="74" idx="2"/>
            </p:cNvCxnSpPr>
            <p:nvPr/>
          </p:nvCxnSpPr>
          <p:spPr>
            <a:xfrm rot="10800000">
              <a:off x="3025204" y="6815955"/>
              <a:ext cx="3344647" cy="1990250"/>
            </a:xfrm>
            <a:prstGeom prst="curvedConnector2">
              <a:avLst/>
            </a:prstGeom>
            <a:ln w="2540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nector: Curved 106">
              <a:extLst>
                <a:ext uri="{FF2B5EF4-FFF2-40B4-BE49-F238E27FC236}">
                  <a16:creationId xmlns:a16="http://schemas.microsoft.com/office/drawing/2014/main" id="{0AAA6F76-9045-4518-8C08-27342435DEEE}"/>
                </a:ext>
              </a:extLst>
            </p:cNvPr>
            <p:cNvCxnSpPr>
              <a:cxnSpLocks/>
              <a:stCxn id="203" idx="2"/>
              <a:endCxn id="74" idx="2"/>
            </p:cNvCxnSpPr>
            <p:nvPr/>
          </p:nvCxnSpPr>
          <p:spPr>
            <a:xfrm rot="10800000">
              <a:off x="3025204" y="6815955"/>
              <a:ext cx="3340061" cy="1120082"/>
            </a:xfrm>
            <a:prstGeom prst="curvedConnector2">
              <a:avLst/>
            </a:prstGeom>
            <a:ln w="2540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ctor: Curved 107">
              <a:extLst>
                <a:ext uri="{FF2B5EF4-FFF2-40B4-BE49-F238E27FC236}">
                  <a16:creationId xmlns:a16="http://schemas.microsoft.com/office/drawing/2014/main" id="{3173FAB0-CA76-4E89-9204-C5ADE02C4679}"/>
                </a:ext>
              </a:extLst>
            </p:cNvPr>
            <p:cNvCxnSpPr>
              <a:cxnSpLocks/>
              <a:stCxn id="202" idx="2"/>
              <a:endCxn id="74" idx="3"/>
            </p:cNvCxnSpPr>
            <p:nvPr/>
          </p:nvCxnSpPr>
          <p:spPr>
            <a:xfrm rot="10800000">
              <a:off x="3655204" y="6185955"/>
              <a:ext cx="2714647" cy="12700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Arrow Connector 236">
              <a:extLst>
                <a:ext uri="{FF2B5EF4-FFF2-40B4-BE49-F238E27FC236}">
                  <a16:creationId xmlns:a16="http://schemas.microsoft.com/office/drawing/2014/main" id="{00C381D8-01A1-471A-9179-1FF1AA344649}"/>
                </a:ext>
              </a:extLst>
            </p:cNvPr>
            <p:cNvCxnSpPr>
              <a:cxnSpLocks/>
              <a:stCxn id="73" idx="3"/>
              <a:endCxn id="202" idx="2"/>
            </p:cNvCxnSpPr>
            <p:nvPr/>
          </p:nvCxnSpPr>
          <p:spPr>
            <a:xfrm>
              <a:off x="3655203" y="4617208"/>
              <a:ext cx="2714647" cy="1568747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4914E5BE-D1A2-4A75-91D3-7FC08C1599EF}"/>
                </a:ext>
              </a:extLst>
            </p:cNvPr>
            <p:cNvCxnSpPr>
              <a:cxnSpLocks/>
              <a:stCxn id="73" idx="3"/>
              <a:endCxn id="204" idx="2"/>
            </p:cNvCxnSpPr>
            <p:nvPr/>
          </p:nvCxnSpPr>
          <p:spPr>
            <a:xfrm>
              <a:off x="3655203" y="4617208"/>
              <a:ext cx="2714647" cy="2453109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Arrow Connector 127">
              <a:extLst>
                <a:ext uri="{FF2B5EF4-FFF2-40B4-BE49-F238E27FC236}">
                  <a16:creationId xmlns:a16="http://schemas.microsoft.com/office/drawing/2014/main" id="{F0EE7045-A75A-4277-8C86-18C0B7A09D5C}"/>
                </a:ext>
              </a:extLst>
            </p:cNvPr>
            <p:cNvCxnSpPr>
              <a:cxnSpLocks/>
              <a:stCxn id="73" idx="3"/>
              <a:endCxn id="203" idx="2"/>
            </p:cNvCxnSpPr>
            <p:nvPr/>
          </p:nvCxnSpPr>
          <p:spPr>
            <a:xfrm>
              <a:off x="3655203" y="4617208"/>
              <a:ext cx="2710061" cy="3318829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131">
              <a:extLst>
                <a:ext uri="{FF2B5EF4-FFF2-40B4-BE49-F238E27FC236}">
                  <a16:creationId xmlns:a16="http://schemas.microsoft.com/office/drawing/2014/main" id="{31C79820-6B61-4C9C-8F06-64FE7E13BC1F}"/>
                </a:ext>
              </a:extLst>
            </p:cNvPr>
            <p:cNvCxnSpPr>
              <a:cxnSpLocks/>
              <a:stCxn id="73" idx="3"/>
              <a:endCxn id="208" idx="2"/>
            </p:cNvCxnSpPr>
            <p:nvPr/>
          </p:nvCxnSpPr>
          <p:spPr>
            <a:xfrm>
              <a:off x="3655203" y="4617208"/>
              <a:ext cx="2714647" cy="4188997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Arrow Connector 135">
              <a:extLst>
                <a:ext uri="{FF2B5EF4-FFF2-40B4-BE49-F238E27FC236}">
                  <a16:creationId xmlns:a16="http://schemas.microsoft.com/office/drawing/2014/main" id="{D2DAC75B-A179-4CCA-B169-DC82C7B53422}"/>
                </a:ext>
              </a:extLst>
            </p:cNvPr>
            <p:cNvCxnSpPr>
              <a:cxnSpLocks/>
              <a:stCxn id="73" idx="3"/>
              <a:endCxn id="207" idx="2"/>
            </p:cNvCxnSpPr>
            <p:nvPr/>
          </p:nvCxnSpPr>
          <p:spPr>
            <a:xfrm>
              <a:off x="3655203" y="4617208"/>
              <a:ext cx="2710061" cy="5095082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Arrow Connector 138">
              <a:extLst>
                <a:ext uri="{FF2B5EF4-FFF2-40B4-BE49-F238E27FC236}">
                  <a16:creationId xmlns:a16="http://schemas.microsoft.com/office/drawing/2014/main" id="{9EA53F5B-2079-451F-9DFC-A00918DEC1CD}"/>
                </a:ext>
              </a:extLst>
            </p:cNvPr>
            <p:cNvCxnSpPr>
              <a:cxnSpLocks/>
              <a:stCxn id="73" idx="3"/>
              <a:endCxn id="112" idx="2"/>
            </p:cNvCxnSpPr>
            <p:nvPr/>
          </p:nvCxnSpPr>
          <p:spPr>
            <a:xfrm flipV="1">
              <a:off x="3655203" y="3711123"/>
              <a:ext cx="2714647" cy="90608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Arrow Connector 141">
              <a:extLst>
                <a:ext uri="{FF2B5EF4-FFF2-40B4-BE49-F238E27FC236}">
                  <a16:creationId xmlns:a16="http://schemas.microsoft.com/office/drawing/2014/main" id="{4A7CDA85-E8F0-4BDF-99C4-7C36015E1D83}"/>
                </a:ext>
              </a:extLst>
            </p:cNvPr>
            <p:cNvCxnSpPr>
              <a:cxnSpLocks/>
              <a:stCxn id="74" idx="3"/>
              <a:endCxn id="204" idx="2"/>
            </p:cNvCxnSpPr>
            <p:nvPr/>
          </p:nvCxnSpPr>
          <p:spPr>
            <a:xfrm>
              <a:off x="3655203" y="6185955"/>
              <a:ext cx="2714647" cy="884362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Arrow Connector 144">
              <a:extLst>
                <a:ext uri="{FF2B5EF4-FFF2-40B4-BE49-F238E27FC236}">
                  <a16:creationId xmlns:a16="http://schemas.microsoft.com/office/drawing/2014/main" id="{17E8A057-29CB-4300-8C8D-60A7B2208A78}"/>
                </a:ext>
              </a:extLst>
            </p:cNvPr>
            <p:cNvCxnSpPr>
              <a:cxnSpLocks/>
              <a:stCxn id="74" idx="3"/>
              <a:endCxn id="109" idx="2"/>
            </p:cNvCxnSpPr>
            <p:nvPr/>
          </p:nvCxnSpPr>
          <p:spPr>
            <a:xfrm flipV="1">
              <a:off x="3655203" y="4617208"/>
              <a:ext cx="2710061" cy="1568747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Arrow Connector 147">
              <a:extLst>
                <a:ext uri="{FF2B5EF4-FFF2-40B4-BE49-F238E27FC236}">
                  <a16:creationId xmlns:a16="http://schemas.microsoft.com/office/drawing/2014/main" id="{E6FFB376-2D15-45F1-A1F6-ED54C886C4B0}"/>
                </a:ext>
              </a:extLst>
            </p:cNvPr>
            <p:cNvCxnSpPr>
              <a:cxnSpLocks/>
              <a:stCxn id="74" idx="3"/>
              <a:endCxn id="112" idx="2"/>
            </p:cNvCxnSpPr>
            <p:nvPr/>
          </p:nvCxnSpPr>
          <p:spPr>
            <a:xfrm flipV="1">
              <a:off x="3655203" y="3711123"/>
              <a:ext cx="2714647" cy="2474832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Arrow Connector 150">
              <a:extLst>
                <a:ext uri="{FF2B5EF4-FFF2-40B4-BE49-F238E27FC236}">
                  <a16:creationId xmlns:a16="http://schemas.microsoft.com/office/drawing/2014/main" id="{AD14614E-9481-45F7-BC01-32A59DD50DD8}"/>
                </a:ext>
              </a:extLst>
            </p:cNvPr>
            <p:cNvCxnSpPr>
              <a:cxnSpLocks/>
              <a:stCxn id="74" idx="3"/>
              <a:endCxn id="97" idx="2"/>
            </p:cNvCxnSpPr>
            <p:nvPr/>
          </p:nvCxnSpPr>
          <p:spPr>
            <a:xfrm flipV="1">
              <a:off x="3655203" y="2840955"/>
              <a:ext cx="2710061" cy="334500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Arrow Connector 153">
              <a:extLst>
                <a:ext uri="{FF2B5EF4-FFF2-40B4-BE49-F238E27FC236}">
                  <a16:creationId xmlns:a16="http://schemas.microsoft.com/office/drawing/2014/main" id="{265E0084-F93B-442B-9ECF-C46D9BA98E0D}"/>
                </a:ext>
              </a:extLst>
            </p:cNvPr>
            <p:cNvCxnSpPr>
              <a:cxnSpLocks/>
              <a:stCxn id="74" idx="3"/>
              <a:endCxn id="99" idx="2"/>
            </p:cNvCxnSpPr>
            <p:nvPr/>
          </p:nvCxnSpPr>
          <p:spPr>
            <a:xfrm flipV="1">
              <a:off x="3655203" y="1975235"/>
              <a:ext cx="2714647" cy="421072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Arrow Connector 156">
              <a:extLst>
                <a:ext uri="{FF2B5EF4-FFF2-40B4-BE49-F238E27FC236}">
                  <a16:creationId xmlns:a16="http://schemas.microsoft.com/office/drawing/2014/main" id="{F8A52256-89A9-4773-A8A1-AF476BC044B6}"/>
                </a:ext>
              </a:extLst>
            </p:cNvPr>
            <p:cNvCxnSpPr>
              <a:cxnSpLocks/>
              <a:stCxn id="74" idx="3"/>
              <a:endCxn id="95" idx="2"/>
            </p:cNvCxnSpPr>
            <p:nvPr/>
          </p:nvCxnSpPr>
          <p:spPr>
            <a:xfrm flipV="1">
              <a:off x="3655203" y="1090873"/>
              <a:ext cx="2714647" cy="5095082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733807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24</Words>
  <Application>Microsoft Office PowerPoint</Application>
  <PresentationFormat>Custom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kylelang</dc:creator>
  <cp:lastModifiedBy>Kyle Lang</cp:lastModifiedBy>
  <cp:revision>23</cp:revision>
  <dcterms:created xsi:type="dcterms:W3CDTF">2016-02-19T22:07:14Z</dcterms:created>
  <dcterms:modified xsi:type="dcterms:W3CDTF">2022-06-27T17:05:01Z</dcterms:modified>
</cp:coreProperties>
</file>