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1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43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04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6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2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287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B789E58-756E-434C-8A2E-6994D850B656}"/>
              </a:ext>
            </a:extLst>
          </p:cNvPr>
          <p:cNvGrpSpPr/>
          <p:nvPr/>
        </p:nvGrpSpPr>
        <p:grpSpPr>
          <a:xfrm>
            <a:off x="359881" y="719881"/>
            <a:ext cx="10080000" cy="9360000"/>
            <a:chOff x="1791845" y="2877224"/>
            <a:chExt cx="12304569" cy="1185110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46B7A74-7AAF-4DB5-A7AD-8291DED6C9FD}"/>
                </a:ext>
              </a:extLst>
            </p:cNvPr>
            <p:cNvGrpSpPr/>
            <p:nvPr/>
          </p:nvGrpSpPr>
          <p:grpSpPr>
            <a:xfrm>
              <a:off x="1791845" y="2877224"/>
              <a:ext cx="5112000" cy="5400000"/>
              <a:chOff x="2406014" y="585997"/>
              <a:chExt cx="3419211" cy="352037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21BF25-5F46-4E94-B8B0-EF76B1988557}"/>
                  </a:ext>
                </a:extLst>
              </p:cNvPr>
              <p:cNvSpPr/>
              <p:nvPr/>
            </p:nvSpPr>
            <p:spPr>
              <a:xfrm>
                <a:off x="3261989" y="585997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06AC8EB-765F-4D24-896E-D49C57559D7F}"/>
                  </a:ext>
                </a:extLst>
              </p:cNvPr>
              <p:cNvSpPr/>
              <p:nvPr/>
            </p:nvSpPr>
            <p:spPr>
              <a:xfrm>
                <a:off x="3261989" y="1308040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3A41356-9924-48B5-A729-992CB541C149}"/>
                  </a:ext>
                </a:extLst>
              </p:cNvPr>
              <p:cNvSpPr/>
              <p:nvPr/>
            </p:nvSpPr>
            <p:spPr>
              <a:xfrm>
                <a:off x="3261988" y="2029332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DC4E5B4-422E-4761-8ABB-5ED3E84357EF}"/>
                  </a:ext>
                </a:extLst>
              </p:cNvPr>
              <p:cNvSpPr/>
              <p:nvPr/>
            </p:nvSpPr>
            <p:spPr>
              <a:xfrm>
                <a:off x="4490997" y="1676465"/>
                <a:ext cx="1334228" cy="132064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Extraversion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0171EDF-6F98-4773-A690-45B98A5726EB}"/>
                  </a:ext>
                </a:extLst>
              </p:cNvPr>
              <p:cNvCxnSpPr>
                <a:cxnSpLocks/>
                <a:stCxn id="91" idx="2"/>
                <a:endCxn id="88" idx="3"/>
              </p:cNvCxnSpPr>
              <p:nvPr/>
            </p:nvCxnSpPr>
            <p:spPr>
              <a:xfrm flipH="1" flipV="1">
                <a:off x="3887330" y="895485"/>
                <a:ext cx="603667" cy="1441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5EA1314-289C-4D2F-8F74-3E6BB0DC24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61708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B593B06-2B59-4763-810B-EBCE3E14B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206165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FA599F2-A25D-45CE-A0EE-4953073424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1347065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0B8797-E892-4D91-9D75-B1116B1B0056}"/>
                  </a:ext>
                </a:extLst>
              </p:cNvPr>
              <p:cNvSpPr/>
              <p:nvPr/>
            </p:nvSpPr>
            <p:spPr>
              <a:xfrm>
                <a:off x="3265697" y="2750624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8BF1AD6-3D8B-4F9A-BE80-B091989E668D}"/>
                  </a:ext>
                </a:extLst>
              </p:cNvPr>
              <p:cNvSpPr/>
              <p:nvPr/>
            </p:nvSpPr>
            <p:spPr>
              <a:xfrm>
                <a:off x="3269050" y="3487398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FA5A4D4-5CBE-4E3C-A87F-1AAEA286F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352781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8E12B9D-E4BB-4B79-A82D-774A54209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277991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3D7067-8470-43DE-AA39-BAEA64612FF3}"/>
                  </a:ext>
                </a:extLst>
              </p:cNvPr>
              <p:cNvCxnSpPr>
                <a:cxnSpLocks/>
                <a:stCxn id="91" idx="2"/>
                <a:endCxn id="89" idx="3"/>
              </p:cNvCxnSpPr>
              <p:nvPr/>
            </p:nvCxnSpPr>
            <p:spPr>
              <a:xfrm flipH="1" flipV="1">
                <a:off x="3887330" y="1617528"/>
                <a:ext cx="603667" cy="719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CC18B6A-2CA3-4766-9BF3-AC0B48702838}"/>
                  </a:ext>
                </a:extLst>
              </p:cNvPr>
              <p:cNvCxnSpPr>
                <a:cxnSpLocks/>
                <a:stCxn id="91" idx="2"/>
                <a:endCxn id="90" idx="3"/>
              </p:cNvCxnSpPr>
              <p:nvPr/>
            </p:nvCxnSpPr>
            <p:spPr>
              <a:xfrm flipH="1">
                <a:off x="3887329" y="2336787"/>
                <a:ext cx="603668" cy="20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D7920ED-7A0E-4378-A540-0A85FC9F6CE1}"/>
                  </a:ext>
                </a:extLst>
              </p:cNvPr>
              <p:cNvCxnSpPr>
                <a:cxnSpLocks/>
                <a:stCxn id="91" idx="2"/>
                <a:endCxn id="101" idx="3"/>
              </p:cNvCxnSpPr>
              <p:nvPr/>
            </p:nvCxnSpPr>
            <p:spPr>
              <a:xfrm flipH="1">
                <a:off x="3891038" y="2336787"/>
                <a:ext cx="599959" cy="723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7460C04-B410-48B0-9E6E-55FA465FA79E}"/>
                  </a:ext>
                </a:extLst>
              </p:cNvPr>
              <p:cNvCxnSpPr>
                <a:cxnSpLocks/>
                <a:stCxn id="91" idx="2"/>
                <a:endCxn id="104" idx="3"/>
              </p:cNvCxnSpPr>
              <p:nvPr/>
            </p:nvCxnSpPr>
            <p:spPr>
              <a:xfrm flipH="1">
                <a:off x="3894391" y="2336787"/>
                <a:ext cx="596606" cy="1460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2D759D-5652-407E-A1EB-EE29B8B90E81}"/>
                  </a:ext>
                </a:extLst>
              </p:cNvPr>
              <p:cNvCxnSpPr>
                <a:cxnSpLocks/>
                <a:stCxn id="88" idx="1"/>
                <a:endCxn id="95" idx="6"/>
              </p:cNvCxnSpPr>
              <p:nvPr/>
            </p:nvCxnSpPr>
            <p:spPr>
              <a:xfrm flipH="1" flipV="1">
                <a:off x="2965686" y="892224"/>
                <a:ext cx="296303" cy="3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429CC5F-C632-42B8-B4F7-A116CB8887D8}"/>
                  </a:ext>
                </a:extLst>
              </p:cNvPr>
              <p:cNvCxnSpPr>
                <a:cxnSpLocks/>
                <a:stCxn id="89" idx="1"/>
                <a:endCxn id="99" idx="6"/>
              </p:cNvCxnSpPr>
              <p:nvPr/>
            </p:nvCxnSpPr>
            <p:spPr>
              <a:xfrm flipH="1">
                <a:off x="2965686" y="1617528"/>
                <a:ext cx="296303" cy="4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1C551C1-0185-4DC9-A2E7-6F80D46F8983}"/>
                  </a:ext>
                </a:extLst>
              </p:cNvPr>
              <p:cNvCxnSpPr>
                <a:cxnSpLocks/>
                <a:stCxn id="90" idx="1"/>
                <a:endCxn id="97" idx="6"/>
              </p:cNvCxnSpPr>
              <p:nvPr/>
            </p:nvCxnSpPr>
            <p:spPr>
              <a:xfrm flipH="1" flipV="1">
                <a:off x="2961942" y="2336788"/>
                <a:ext cx="300046" cy="2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7424D51-33CC-4D71-9FF6-8F408FAA996F}"/>
                  </a:ext>
                </a:extLst>
              </p:cNvPr>
              <p:cNvCxnSpPr>
                <a:cxnSpLocks/>
                <a:stCxn id="101" idx="1"/>
                <a:endCxn id="112" idx="6"/>
              </p:cNvCxnSpPr>
              <p:nvPr/>
            </p:nvCxnSpPr>
            <p:spPr>
              <a:xfrm flipH="1" flipV="1">
                <a:off x="2965686" y="3055048"/>
                <a:ext cx="300011" cy="5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86E09474-22B3-49BA-9C48-8F5EA37CC7C0}"/>
                  </a:ext>
                </a:extLst>
              </p:cNvPr>
              <p:cNvCxnSpPr>
                <a:cxnSpLocks/>
                <a:stCxn id="104" idx="1"/>
                <a:endCxn id="109" idx="6"/>
              </p:cNvCxnSpPr>
              <p:nvPr/>
            </p:nvCxnSpPr>
            <p:spPr>
              <a:xfrm flipH="1">
                <a:off x="2961942" y="3796886"/>
                <a:ext cx="307108" cy="6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E7E4475-D750-403B-894F-8C082B292DE6}"/>
                </a:ext>
              </a:extLst>
            </p:cNvPr>
            <p:cNvGrpSpPr/>
            <p:nvPr/>
          </p:nvGrpSpPr>
          <p:grpSpPr>
            <a:xfrm>
              <a:off x="1791845" y="9328332"/>
              <a:ext cx="5112000" cy="5400000"/>
              <a:chOff x="2406014" y="585997"/>
              <a:chExt cx="3419211" cy="3520376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543EF41-895D-4484-BF68-3124022653EE}"/>
                  </a:ext>
                </a:extLst>
              </p:cNvPr>
              <p:cNvSpPr/>
              <p:nvPr/>
            </p:nvSpPr>
            <p:spPr>
              <a:xfrm>
                <a:off x="3261989" y="585997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C069EE3-0F60-45AB-AF3D-19AC9F644A39}"/>
                  </a:ext>
                </a:extLst>
              </p:cNvPr>
              <p:cNvSpPr/>
              <p:nvPr/>
            </p:nvSpPr>
            <p:spPr>
              <a:xfrm>
                <a:off x="3261989" y="1308040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7C44840-C117-458B-B458-8DB93737C337}"/>
                  </a:ext>
                </a:extLst>
              </p:cNvPr>
              <p:cNvSpPr/>
              <p:nvPr/>
            </p:nvSpPr>
            <p:spPr>
              <a:xfrm>
                <a:off x="3261988" y="2029332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8DB1650-2FB6-42CE-92F7-AAE924D221FE}"/>
                  </a:ext>
                </a:extLst>
              </p:cNvPr>
              <p:cNvSpPr/>
              <p:nvPr/>
            </p:nvSpPr>
            <p:spPr>
              <a:xfrm>
                <a:off x="4490997" y="1676465"/>
                <a:ext cx="1334228" cy="132064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Openness</a:t>
                </a:r>
              </a:p>
            </p:txBody>
          </p: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F895DEA3-A199-40E3-B654-6B8DAB849B5C}"/>
                  </a:ext>
                </a:extLst>
              </p:cNvPr>
              <p:cNvCxnSpPr>
                <a:cxnSpLocks/>
                <a:stCxn id="200" idx="2"/>
                <a:endCxn id="197" idx="3"/>
              </p:cNvCxnSpPr>
              <p:nvPr/>
            </p:nvCxnSpPr>
            <p:spPr>
              <a:xfrm flipH="1" flipV="1">
                <a:off x="3887330" y="895485"/>
                <a:ext cx="603667" cy="1441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A9D91B1F-5886-4617-A18F-F89A9CFFED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61708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7663250-19EA-4D1D-B253-909B01FB1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206165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11FD5A3-7BF2-4554-B8CA-2059205E9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1347065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79542C6-4EC9-4B68-8B65-62A144154CD1}"/>
                  </a:ext>
                </a:extLst>
              </p:cNvPr>
              <p:cNvSpPr/>
              <p:nvPr/>
            </p:nvSpPr>
            <p:spPr>
              <a:xfrm>
                <a:off x="3265697" y="2750624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O4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1C50851-6A6A-40F4-8409-82970F52AB99}"/>
                  </a:ext>
                </a:extLst>
              </p:cNvPr>
              <p:cNvSpPr/>
              <p:nvPr/>
            </p:nvSpPr>
            <p:spPr>
              <a:xfrm>
                <a:off x="3269050" y="3487398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O5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204401A-0DF9-4BE5-9A9B-EC0F3C1FB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352781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0E66708-7830-490F-B138-7843051FE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277991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6CD9AFC0-A711-4BE4-9981-F830C6FE3E95}"/>
                  </a:ext>
                </a:extLst>
              </p:cNvPr>
              <p:cNvCxnSpPr>
                <a:cxnSpLocks/>
                <a:stCxn id="200" idx="2"/>
                <a:endCxn id="198" idx="3"/>
              </p:cNvCxnSpPr>
              <p:nvPr/>
            </p:nvCxnSpPr>
            <p:spPr>
              <a:xfrm flipH="1" flipV="1">
                <a:off x="3887330" y="1617528"/>
                <a:ext cx="603667" cy="719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0B45D25D-D93D-42B4-89B7-B5C246147C16}"/>
                  </a:ext>
                </a:extLst>
              </p:cNvPr>
              <p:cNvCxnSpPr>
                <a:cxnSpLocks/>
                <a:stCxn id="200" idx="2"/>
                <a:endCxn id="199" idx="3"/>
              </p:cNvCxnSpPr>
              <p:nvPr/>
            </p:nvCxnSpPr>
            <p:spPr>
              <a:xfrm flipH="1">
                <a:off x="3887329" y="2336787"/>
                <a:ext cx="603668" cy="20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A48170FD-E846-43C6-A23A-49D9A6D851DB}"/>
                  </a:ext>
                </a:extLst>
              </p:cNvPr>
              <p:cNvCxnSpPr>
                <a:cxnSpLocks/>
                <a:stCxn id="200" idx="2"/>
                <a:endCxn id="205" idx="3"/>
              </p:cNvCxnSpPr>
              <p:nvPr/>
            </p:nvCxnSpPr>
            <p:spPr>
              <a:xfrm flipH="1">
                <a:off x="3891038" y="2336787"/>
                <a:ext cx="599959" cy="723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855A762C-A00E-4C20-B1F5-447BB7105BF1}"/>
                  </a:ext>
                </a:extLst>
              </p:cNvPr>
              <p:cNvCxnSpPr>
                <a:cxnSpLocks/>
                <a:stCxn id="200" idx="2"/>
                <a:endCxn id="206" idx="3"/>
              </p:cNvCxnSpPr>
              <p:nvPr/>
            </p:nvCxnSpPr>
            <p:spPr>
              <a:xfrm flipH="1">
                <a:off x="3894391" y="2336787"/>
                <a:ext cx="596606" cy="1460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3291858-DE47-453C-B980-7BF4CEECE0BD}"/>
                  </a:ext>
                </a:extLst>
              </p:cNvPr>
              <p:cNvCxnSpPr>
                <a:cxnSpLocks/>
                <a:stCxn id="197" idx="1"/>
                <a:endCxn id="202" idx="6"/>
              </p:cNvCxnSpPr>
              <p:nvPr/>
            </p:nvCxnSpPr>
            <p:spPr>
              <a:xfrm flipH="1" flipV="1">
                <a:off x="2965686" y="892224"/>
                <a:ext cx="296303" cy="3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08C1B3C-1C2C-4E77-977F-25B4F3143EA3}"/>
                  </a:ext>
                </a:extLst>
              </p:cNvPr>
              <p:cNvCxnSpPr>
                <a:cxnSpLocks/>
                <a:stCxn id="198" idx="1"/>
                <a:endCxn id="204" idx="6"/>
              </p:cNvCxnSpPr>
              <p:nvPr/>
            </p:nvCxnSpPr>
            <p:spPr>
              <a:xfrm flipH="1">
                <a:off x="2965686" y="1617528"/>
                <a:ext cx="296303" cy="4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CD1AEE9A-7A07-4CEC-AE94-3CFB894CD4FF}"/>
                  </a:ext>
                </a:extLst>
              </p:cNvPr>
              <p:cNvCxnSpPr>
                <a:cxnSpLocks/>
                <a:stCxn id="199" idx="1"/>
                <a:endCxn id="203" idx="6"/>
              </p:cNvCxnSpPr>
              <p:nvPr/>
            </p:nvCxnSpPr>
            <p:spPr>
              <a:xfrm flipH="1" flipV="1">
                <a:off x="2961942" y="2336788"/>
                <a:ext cx="300046" cy="2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5B80471-BDB7-40D9-AC11-E20382DDED16}"/>
                  </a:ext>
                </a:extLst>
              </p:cNvPr>
              <p:cNvCxnSpPr>
                <a:cxnSpLocks/>
                <a:stCxn id="205" idx="1"/>
                <a:endCxn id="208" idx="6"/>
              </p:cNvCxnSpPr>
              <p:nvPr/>
            </p:nvCxnSpPr>
            <p:spPr>
              <a:xfrm flipH="1" flipV="1">
                <a:off x="2965686" y="3055048"/>
                <a:ext cx="300011" cy="5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FDB29D9D-8DD2-4D81-A97C-20A137B248BA}"/>
                  </a:ext>
                </a:extLst>
              </p:cNvPr>
              <p:cNvCxnSpPr>
                <a:cxnSpLocks/>
                <a:stCxn id="206" idx="1"/>
                <a:endCxn id="207" idx="6"/>
              </p:cNvCxnSpPr>
              <p:nvPr/>
            </p:nvCxnSpPr>
            <p:spPr>
              <a:xfrm flipH="1">
                <a:off x="2961942" y="3796886"/>
                <a:ext cx="307108" cy="6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A08907A3-A686-4F4C-BBDA-D989BB1DC858}"/>
                </a:ext>
              </a:extLst>
            </p:cNvPr>
            <p:cNvGrpSpPr/>
            <p:nvPr/>
          </p:nvGrpSpPr>
          <p:grpSpPr>
            <a:xfrm>
              <a:off x="8786860" y="5989593"/>
              <a:ext cx="5309554" cy="5400000"/>
              <a:chOff x="7414863" y="4510189"/>
              <a:chExt cx="5309554" cy="5400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312AE1C-3F70-4102-9DB9-6D70C340DF29}"/>
                  </a:ext>
                </a:extLst>
              </p:cNvPr>
              <p:cNvSpPr/>
              <p:nvPr/>
            </p:nvSpPr>
            <p:spPr>
              <a:xfrm>
                <a:off x="10500169" y="4510189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48E7023-531E-44AD-AD71-4EFBC79AE52B}"/>
                  </a:ext>
                </a:extLst>
              </p:cNvPr>
              <p:cNvSpPr/>
              <p:nvPr/>
            </p:nvSpPr>
            <p:spPr>
              <a:xfrm>
                <a:off x="10500169" y="5617750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75AFFA3-8A7E-444F-BC2C-15316031643B}"/>
                  </a:ext>
                </a:extLst>
              </p:cNvPr>
              <p:cNvSpPr/>
              <p:nvPr/>
            </p:nvSpPr>
            <p:spPr>
              <a:xfrm>
                <a:off x="10500167" y="6724160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6BF5FB34-BFA6-4432-AA8B-675AB572C8B5}"/>
                  </a:ext>
                </a:extLst>
              </p:cNvPr>
              <p:cNvSpPr/>
              <p:nvPr/>
            </p:nvSpPr>
            <p:spPr>
              <a:xfrm>
                <a:off x="7414863" y="6186007"/>
                <a:ext cx="1966684" cy="20257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Neuroticism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770AB1CB-E9BC-4D6C-BD48-F7427EF81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6" y="4562883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4E815B9-5A1B-4CED-B851-0FE0C5531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3" y="6779491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2FBE016-E819-4F7C-8A84-622005A27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5" y="5670444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898F85-5A32-45F0-A569-3F74A11087D5}"/>
                  </a:ext>
                </a:extLst>
              </p:cNvPr>
              <p:cNvSpPr/>
              <p:nvPr/>
            </p:nvSpPr>
            <p:spPr>
              <a:xfrm>
                <a:off x="10505635" y="7830569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N4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D649631-3269-4E84-AEEE-43731A3CCC6D}"/>
                  </a:ext>
                </a:extLst>
              </p:cNvPr>
              <p:cNvSpPr/>
              <p:nvPr/>
            </p:nvSpPr>
            <p:spPr>
              <a:xfrm>
                <a:off x="10510577" y="8960726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5D92486-FBC7-4C99-BA40-68453A6A3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3" y="9000331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E821146-8EBF-4A39-8297-8225FC841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4" y="7883263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8FFD04A6-0F5B-468A-B33F-7BB6CE68525D}"/>
                  </a:ext>
                </a:extLst>
              </p:cNvPr>
              <p:cNvCxnSpPr>
                <a:stCxn id="222" idx="6"/>
                <a:endCxn id="219" idx="1"/>
              </p:cNvCxnSpPr>
              <p:nvPr/>
            </p:nvCxnSpPr>
            <p:spPr>
              <a:xfrm flipV="1">
                <a:off x="9381547" y="4984921"/>
                <a:ext cx="1118622" cy="22139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6CC286E3-4250-4B50-AEEF-64965D9C7DC4}"/>
                  </a:ext>
                </a:extLst>
              </p:cNvPr>
              <p:cNvCxnSpPr>
                <a:cxnSpLocks/>
                <a:stCxn id="222" idx="6"/>
                <a:endCxn id="220" idx="1"/>
              </p:cNvCxnSpPr>
              <p:nvPr/>
            </p:nvCxnSpPr>
            <p:spPr>
              <a:xfrm flipV="1">
                <a:off x="9381547" y="6092482"/>
                <a:ext cx="1118622" cy="11064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2248A90D-9D71-46A3-B3F9-43190D38EDF7}"/>
                  </a:ext>
                </a:extLst>
              </p:cNvPr>
              <p:cNvCxnSpPr>
                <a:cxnSpLocks/>
                <a:stCxn id="222" idx="6"/>
                <a:endCxn id="221" idx="1"/>
              </p:cNvCxnSpPr>
              <p:nvPr/>
            </p:nvCxnSpPr>
            <p:spPr>
              <a:xfrm>
                <a:off x="9381547" y="7198892"/>
                <a:ext cx="11186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C046035-4624-4D05-985B-18EC55FD91BE}"/>
                  </a:ext>
                </a:extLst>
              </p:cNvPr>
              <p:cNvCxnSpPr>
                <a:cxnSpLocks/>
                <a:stCxn id="222" idx="6"/>
                <a:endCxn id="227" idx="1"/>
              </p:cNvCxnSpPr>
              <p:nvPr/>
            </p:nvCxnSpPr>
            <p:spPr>
              <a:xfrm>
                <a:off x="9381547" y="7198892"/>
                <a:ext cx="1124088" cy="11064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D14CDE4A-4850-44C1-A4D1-967E88797E8D}"/>
                  </a:ext>
                </a:extLst>
              </p:cNvPr>
              <p:cNvCxnSpPr>
                <a:cxnSpLocks/>
                <a:stCxn id="222" idx="6"/>
                <a:endCxn id="228" idx="1"/>
              </p:cNvCxnSpPr>
              <p:nvPr/>
            </p:nvCxnSpPr>
            <p:spPr>
              <a:xfrm>
                <a:off x="9381547" y="7198892"/>
                <a:ext cx="1129030" cy="22365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AB19E8CB-0B93-4AEA-8B64-2FF38A77F684}"/>
                  </a:ext>
                </a:extLst>
              </p:cNvPr>
              <p:cNvCxnSpPr>
                <a:cxnSpLocks/>
                <a:stCxn id="219" idx="3"/>
                <a:endCxn id="224" idx="2"/>
              </p:cNvCxnSpPr>
              <p:nvPr/>
            </p:nvCxnSpPr>
            <p:spPr>
              <a:xfrm flipV="1">
                <a:off x="11421937" y="4984920"/>
                <a:ext cx="4830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AC7B11EF-8713-4D26-A9B5-D763DE01F76E}"/>
                  </a:ext>
                </a:extLst>
              </p:cNvPr>
              <p:cNvCxnSpPr>
                <a:cxnSpLocks/>
                <a:stCxn id="220" idx="3"/>
                <a:endCxn id="226" idx="2"/>
              </p:cNvCxnSpPr>
              <p:nvPr/>
            </p:nvCxnSpPr>
            <p:spPr>
              <a:xfrm flipV="1">
                <a:off x="11421937" y="6092481"/>
                <a:ext cx="48302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693CDDB3-8D27-4AAB-8F7E-00767C64A1FA}"/>
                  </a:ext>
                </a:extLst>
              </p:cNvPr>
              <p:cNvCxnSpPr>
                <a:cxnSpLocks/>
                <a:stCxn id="221" idx="3"/>
                <a:endCxn id="225" idx="2"/>
              </p:cNvCxnSpPr>
              <p:nvPr/>
            </p:nvCxnSpPr>
            <p:spPr>
              <a:xfrm>
                <a:off x="11421935" y="7198892"/>
                <a:ext cx="483028" cy="26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7B61E984-2868-497A-A99B-35D7BAF3CFFF}"/>
                  </a:ext>
                </a:extLst>
              </p:cNvPr>
              <p:cNvCxnSpPr>
                <a:cxnSpLocks/>
                <a:stCxn id="227" idx="3"/>
                <a:endCxn id="230" idx="2"/>
              </p:cNvCxnSpPr>
              <p:nvPr/>
            </p:nvCxnSpPr>
            <p:spPr>
              <a:xfrm flipV="1">
                <a:off x="11427403" y="8305300"/>
                <a:ext cx="4775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00E45D4-9474-47BD-B6FC-DD8EB3BA5E8D}"/>
                  </a:ext>
                </a:extLst>
              </p:cNvPr>
              <p:cNvCxnSpPr>
                <a:cxnSpLocks/>
                <a:stCxn id="228" idx="3"/>
                <a:endCxn id="229" idx="2"/>
              </p:cNvCxnSpPr>
              <p:nvPr/>
            </p:nvCxnSpPr>
            <p:spPr>
              <a:xfrm flipV="1">
                <a:off x="11432345" y="9422368"/>
                <a:ext cx="472618" cy="130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1C46AD19-7806-435F-AE99-52ABED0A6A93}"/>
                </a:ext>
              </a:extLst>
            </p:cNvPr>
            <p:cNvCxnSpPr>
              <a:cxnSpLocks/>
              <a:stCxn id="91" idx="5"/>
              <a:endCxn id="222" idx="2"/>
            </p:cNvCxnSpPr>
            <p:nvPr/>
          </p:nvCxnSpPr>
          <p:spPr>
            <a:xfrm>
              <a:off x="6611716" y="6279025"/>
              <a:ext cx="2175144" cy="2399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9E698635-7265-45D3-9603-CAAE1AB790BE}"/>
                </a:ext>
              </a:extLst>
            </p:cNvPr>
            <p:cNvCxnSpPr>
              <a:cxnSpLocks/>
              <a:stCxn id="200" idx="7"/>
              <a:endCxn id="222" idx="2"/>
            </p:cNvCxnSpPr>
            <p:nvPr/>
          </p:nvCxnSpPr>
          <p:spPr>
            <a:xfrm flipV="1">
              <a:off x="6611716" y="8678296"/>
              <a:ext cx="2175144" cy="26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Curved 284">
              <a:extLst>
                <a:ext uri="{FF2B5EF4-FFF2-40B4-BE49-F238E27FC236}">
                  <a16:creationId xmlns:a16="http://schemas.microsoft.com/office/drawing/2014/main" id="{34F52958-883D-4F51-A216-5149F925C9E5}"/>
                </a:ext>
              </a:extLst>
            </p:cNvPr>
            <p:cNvCxnSpPr>
              <a:cxnSpLocks/>
              <a:stCxn id="91" idx="4"/>
              <a:endCxn id="200" idx="0"/>
            </p:cNvCxnSpPr>
            <p:nvPr/>
          </p:nvCxnSpPr>
          <p:spPr>
            <a:xfrm rot="5400000">
              <a:off x="3693786" y="8788361"/>
              <a:ext cx="4425338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38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21</cp:revision>
  <dcterms:created xsi:type="dcterms:W3CDTF">2016-02-19T22:07:14Z</dcterms:created>
  <dcterms:modified xsi:type="dcterms:W3CDTF">2022-06-27T16:51:05Z</dcterms:modified>
</cp:coreProperties>
</file>