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8949" y="1070598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737357" y="1669409"/>
            <a:ext cx="5818622" cy="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8949" y="490267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1381" y="42766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2737356" y="4875451"/>
            <a:ext cx="5844025" cy="62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467" y="4784641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949" y="328604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>
            <a:off x="2737359" y="3884854"/>
            <a:ext cx="5844023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3865" y="3921041"/>
            <a:ext cx="8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3" idx="2"/>
            <a:endCxn id="8" idx="3"/>
          </p:cNvCxnSpPr>
          <p:nvPr/>
        </p:nvCxnSpPr>
        <p:spPr>
          <a:xfrm flipH="1">
            <a:off x="10174386" y="1669410"/>
            <a:ext cx="564117" cy="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713102" y="4381378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5" idx="3"/>
          </p:cNvCxnSpPr>
          <p:nvPr/>
        </p:nvCxnSpPr>
        <p:spPr>
          <a:xfrm flipH="1" flipV="1">
            <a:off x="10199790" y="4875451"/>
            <a:ext cx="513317" cy="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6619106" y="2653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2" name="Straight Arrow Connector 41"/>
          <p:cNvCxnSpPr>
            <a:stCxn id="40" idx="5"/>
            <a:endCxn id="8" idx="2"/>
          </p:cNvCxnSpPr>
          <p:nvPr/>
        </p:nvCxnSpPr>
        <p:spPr>
          <a:xfrm flipV="1">
            <a:off x="7428474" y="2273862"/>
            <a:ext cx="1936713" cy="83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25" idx="0"/>
          </p:cNvCxnSpPr>
          <p:nvPr/>
        </p:nvCxnSpPr>
        <p:spPr>
          <a:xfrm>
            <a:off x="7428470" y="3105675"/>
            <a:ext cx="1962114" cy="117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12467" y="2318782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867" y="3159040"/>
            <a:ext cx="8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738503" y="1174112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169"/>
              </p:ext>
            </p:extLst>
          </p:nvPr>
        </p:nvGraphicFramePr>
        <p:xfrm>
          <a:off x="5099961" y="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75048"/>
              </p:ext>
            </p:extLst>
          </p:nvPr>
        </p:nvGraphicFramePr>
        <p:xfrm>
          <a:off x="845463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34546"/>
              </p:ext>
            </p:extLst>
          </p:nvPr>
        </p:nvGraphicFramePr>
        <p:xfrm>
          <a:off x="367573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80417"/>
              </p:ext>
            </p:extLst>
          </p:nvPr>
        </p:nvGraphicFramePr>
        <p:xfrm>
          <a:off x="6489671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17686"/>
              </p:ext>
            </p:extLst>
          </p:nvPr>
        </p:nvGraphicFramePr>
        <p:xfrm>
          <a:off x="1048736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9729" y="9178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8022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4086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917" y="5485465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6737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177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8621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04469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4644" y="5095155"/>
            <a:ext cx="66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 flipH="1">
            <a:off x="1668423" y="2194560"/>
            <a:ext cx="4254498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 flipH="1">
            <a:off x="4498695" y="2194560"/>
            <a:ext cx="1424226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5" idx="0"/>
          </p:cNvCxnSpPr>
          <p:nvPr/>
        </p:nvCxnSpPr>
        <p:spPr>
          <a:xfrm>
            <a:off x="5922921" y="2194560"/>
            <a:ext cx="1389710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6" idx="0"/>
          </p:cNvCxnSpPr>
          <p:nvPr/>
        </p:nvCxnSpPr>
        <p:spPr>
          <a:xfrm>
            <a:off x="5922921" y="2194560"/>
            <a:ext cx="5387404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7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8587"/>
              </p:ext>
            </p:extLst>
          </p:nvPr>
        </p:nvGraphicFramePr>
        <p:xfrm>
          <a:off x="1471265" y="2073731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1735"/>
              </p:ext>
            </p:extLst>
          </p:nvPr>
        </p:nvGraphicFramePr>
        <p:xfrm>
          <a:off x="7924800" y="38862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73848"/>
              </p:ext>
            </p:extLst>
          </p:nvPr>
        </p:nvGraphicFramePr>
        <p:xfrm>
          <a:off x="7924800" y="674513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58" y="29752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5773" y="1603714"/>
            <a:ext cx="13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74200" y="4801744"/>
            <a:ext cx="13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117185" y="3171011"/>
            <a:ext cx="4807615" cy="18124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4" idx="1"/>
          </p:cNvCxnSpPr>
          <p:nvPr/>
        </p:nvCxnSpPr>
        <p:spPr>
          <a:xfrm flipV="1">
            <a:off x="3117185" y="1771793"/>
            <a:ext cx="4807615" cy="1399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10762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2064" y="3707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5597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814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675051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306312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306313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503934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0469" y="4403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2869" y="4429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6268" y="5597440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69524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2064" y="3580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55979" y="528612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8149" y="5286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695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294053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179312"/>
            <a:ext cx="2125508" cy="170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179314"/>
            <a:ext cx="2125508" cy="170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884935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822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469" y="4657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5868" y="4683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96268" y="5978441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16" name="Oval 15"/>
          <p:cNvSpPr/>
          <p:nvPr/>
        </p:nvSpPr>
        <p:spPr>
          <a:xfrm>
            <a:off x="7004703" y="38765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6" idx="2"/>
            <a:endCxn id="5" idx="3"/>
          </p:cNvCxnSpPr>
          <p:nvPr/>
        </p:nvCxnSpPr>
        <p:spPr>
          <a:xfrm flipH="1">
            <a:off x="6430471" y="4175979"/>
            <a:ext cx="574233" cy="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3103" y="9809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8" idx="3"/>
          </p:cNvCxnSpPr>
          <p:nvPr/>
        </p:nvCxnSpPr>
        <p:spPr>
          <a:xfrm flipH="1">
            <a:off x="10174388" y="1280377"/>
            <a:ext cx="538716" cy="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713103" y="5585528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6" idx="3"/>
          </p:cNvCxnSpPr>
          <p:nvPr/>
        </p:nvCxnSpPr>
        <p:spPr>
          <a:xfrm flipH="1">
            <a:off x="10174388" y="5884932"/>
            <a:ext cx="5387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889106" y="2780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3" name="Straight Arrow Connector 32"/>
          <p:cNvCxnSpPr>
            <a:stCxn id="31" idx="1"/>
            <a:endCxn id="5" idx="3"/>
          </p:cNvCxnSpPr>
          <p:nvPr/>
        </p:nvCxnSpPr>
        <p:spPr>
          <a:xfrm flipH="1">
            <a:off x="6430474" y="3232673"/>
            <a:ext cx="1728421" cy="94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6" idx="0"/>
          </p:cNvCxnSpPr>
          <p:nvPr/>
        </p:nvCxnSpPr>
        <p:spPr>
          <a:xfrm>
            <a:off x="8428681" y="3684390"/>
            <a:ext cx="936501" cy="160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8" idx="2"/>
          </p:cNvCxnSpPr>
          <p:nvPr/>
        </p:nvCxnSpPr>
        <p:spPr>
          <a:xfrm flipV="1">
            <a:off x="8698471" y="1892861"/>
            <a:ext cx="666713" cy="1339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3526" y="3204346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0453" y="4098841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71853" y="22192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9" y="26728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9429" y="26982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2828" y="3866672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</p:spTree>
    <p:extLst>
      <p:ext uri="{BB962C8B-B14F-4D97-AF65-F5344CB8AC3E}">
        <p14:creationId xmlns:p14="http://schemas.microsoft.com/office/powerpoint/2010/main" val="331188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94710" y="34325"/>
            <a:ext cx="9106236" cy="4220868"/>
            <a:chOff x="1394709" y="940529"/>
            <a:chExt cx="9106237" cy="4220868"/>
          </a:xfrm>
        </p:grpSpPr>
        <p:sp>
          <p:nvSpPr>
            <p:cNvPr id="5" name="Rectangle 4"/>
            <p:cNvSpPr/>
            <p:nvPr/>
          </p:nvSpPr>
          <p:spPr>
            <a:xfrm>
              <a:off x="5138623" y="940529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539340"/>
              <a:ext cx="2125509" cy="2233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539340"/>
              <a:ext cx="2125507" cy="2233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853121"/>
              <a:ext cx="2125508" cy="920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909628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681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1387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25431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3963776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789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853121"/>
              <a:ext cx="2125508" cy="920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789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65257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098371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146897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126982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4710" y="4712587"/>
            <a:ext cx="9106236" cy="2133081"/>
            <a:chOff x="1394709" y="2238895"/>
            <a:chExt cx="9106237" cy="2133081"/>
          </a:xfrm>
        </p:grpSpPr>
        <p:sp>
          <p:nvSpPr>
            <p:cNvPr id="39" name="Rectangle 38"/>
            <p:cNvSpPr/>
            <p:nvPr/>
          </p:nvSpPr>
          <p:spPr>
            <a:xfrm>
              <a:off x="3935752" y="223889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42" name="Straight Arrow Connector 41"/>
            <p:cNvCxnSpPr>
              <a:stCxn id="39" idx="3"/>
              <a:endCxn id="45" idx="1"/>
            </p:cNvCxnSpPr>
            <p:nvPr/>
          </p:nvCxnSpPr>
          <p:spPr>
            <a:xfrm>
              <a:off x="5554159" y="2837706"/>
              <a:ext cx="879617" cy="1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3"/>
              <a:endCxn id="39" idx="1"/>
            </p:cNvCxnSpPr>
            <p:nvPr/>
          </p:nvCxnSpPr>
          <p:spPr>
            <a:xfrm flipV="1">
              <a:off x="3013116" y="2837706"/>
              <a:ext cx="922636" cy="935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3776" y="22552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46" name="Straight Arrow Connector 45"/>
            <p:cNvCxnSpPr>
              <a:stCxn id="45" idx="3"/>
              <a:endCxn id="40" idx="1"/>
            </p:cNvCxnSpPr>
            <p:nvPr/>
          </p:nvCxnSpPr>
          <p:spPr>
            <a:xfrm>
              <a:off x="8052183" y="2854035"/>
              <a:ext cx="830356" cy="919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3"/>
              <a:endCxn id="40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7321" y="2995953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4516" y="2930641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5248" y="248706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8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94710" y="1659252"/>
            <a:ext cx="9106236" cy="2712725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17321" y="245712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14516" y="2530605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35248" y="18666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41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B77399-925F-4249-B6CD-CD827932242A}"/>
              </a:ext>
            </a:extLst>
          </p:cNvPr>
          <p:cNvGrpSpPr/>
          <p:nvPr/>
        </p:nvGrpSpPr>
        <p:grpSpPr>
          <a:xfrm>
            <a:off x="1542881" y="1031368"/>
            <a:ext cx="9106237" cy="4795264"/>
            <a:chOff x="1542881" y="1458348"/>
            <a:chExt cx="9106237" cy="4795264"/>
          </a:xfrm>
        </p:grpSpPr>
        <p:sp>
          <p:nvSpPr>
            <p:cNvPr id="5" name="Rectangle 4"/>
            <p:cNvSpPr/>
            <p:nvPr/>
          </p:nvSpPr>
          <p:spPr>
            <a:xfrm>
              <a:off x="5286796" y="385837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30711" y="505599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42881" y="505599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905203" y="4457179"/>
              <a:ext cx="2125508" cy="1197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161288" y="4457181"/>
              <a:ext cx="2125508" cy="1197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161289" y="5654801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25201" y="4554507"/>
              <a:ext cx="311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7601" y="4579907"/>
              <a:ext cx="311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1000" y="5748307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1480C-906B-4B19-A155-E6EDAA7495D9}"/>
                </a:ext>
              </a:extLst>
            </p:cNvPr>
            <p:cNvSpPr/>
            <p:nvPr/>
          </p:nvSpPr>
          <p:spPr>
            <a:xfrm>
              <a:off x="9030711" y="1458348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2F7931-B2D4-46A9-9672-85D1791F5DE8}"/>
                </a:ext>
              </a:extLst>
            </p:cNvPr>
            <p:cNvSpPr/>
            <p:nvPr/>
          </p:nvSpPr>
          <p:spPr>
            <a:xfrm>
              <a:off x="1542881" y="1458348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FE3164-1D82-4EAE-8A3A-C24E7C893882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161289" y="2057158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733B82-DDB3-4FCC-AFEB-95C2029DC52A}"/>
                </a:ext>
              </a:extLst>
            </p:cNvPr>
            <p:cNvSpPr txBox="1"/>
            <p:nvPr/>
          </p:nvSpPr>
          <p:spPr>
            <a:xfrm>
              <a:off x="5871000" y="215066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49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23390D-5525-48CC-9305-E85F25CE4175}"/>
              </a:ext>
            </a:extLst>
          </p:cNvPr>
          <p:cNvGrpSpPr/>
          <p:nvPr/>
        </p:nvGrpSpPr>
        <p:grpSpPr>
          <a:xfrm>
            <a:off x="1542881" y="2231379"/>
            <a:ext cx="9106237" cy="2395242"/>
            <a:chOff x="1542881" y="3431390"/>
            <a:chExt cx="9106237" cy="2395242"/>
          </a:xfrm>
        </p:grpSpPr>
        <p:sp>
          <p:nvSpPr>
            <p:cNvPr id="5" name="Rectangle 4"/>
            <p:cNvSpPr/>
            <p:nvPr/>
          </p:nvSpPr>
          <p:spPr>
            <a:xfrm>
              <a:off x="5286796" y="343139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Definition of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030711" y="462901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AA Policies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42881" y="462901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905203" y="4030199"/>
              <a:ext cx="2125508" cy="1197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161288" y="4030201"/>
              <a:ext cx="2125508" cy="1197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3161289" y="5227821"/>
              <a:ext cx="586942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25201" y="4127527"/>
              <a:ext cx="311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67601" y="4152927"/>
              <a:ext cx="311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71000" y="5321327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2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Definition of Racism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AA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4" y="2672872"/>
            <a:ext cx="130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0.722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6731" y="2698274"/>
            <a:ext cx="122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0.257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1970" y="3866672"/>
            <a:ext cx="133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 = 0.051</a:t>
            </a:r>
          </a:p>
        </p:txBody>
      </p:sp>
    </p:spTree>
    <p:extLst>
      <p:ext uri="{BB962C8B-B14F-4D97-AF65-F5344CB8AC3E}">
        <p14:creationId xmlns:p14="http://schemas.microsoft.com/office/powerpoint/2010/main" val="192478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284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20</cp:revision>
  <dcterms:created xsi:type="dcterms:W3CDTF">2016-02-08T05:14:57Z</dcterms:created>
  <dcterms:modified xsi:type="dcterms:W3CDTF">2022-06-03T15:41:53Z</dcterms:modified>
</cp:coreProperties>
</file>