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02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7e1a9e2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7e1a9e2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b81dedfa0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b81dedfa0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308" y="767262"/>
            <a:ext cx="4096041" cy="316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4269100"/>
            <a:ext cx="2666475" cy="6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01150" y="4112125"/>
            <a:ext cx="397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Mat-Su </a:t>
            </a:r>
            <a:r>
              <a:rPr lang="en" sz="1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Salmon Symposium Tidbit</a:t>
            </a:r>
            <a:endParaRPr sz="1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Nov. 14 &amp; 15, 2022</a:t>
            </a:r>
            <a:endParaRPr sz="1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Rebecca Shaftel</a:t>
            </a:r>
            <a:endParaRPr sz="1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rsshaftel@alaska.edu</a:t>
            </a:r>
            <a:endParaRPr sz="1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11700" y="150050"/>
            <a:ext cx="8520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Mat-Su Anadromous Waters Prioritization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125" y="767250"/>
            <a:ext cx="2792975" cy="2094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71412"/>
              </p:ext>
            </p:extLst>
          </p:nvPr>
        </p:nvGraphicFramePr>
        <p:xfrm>
          <a:off x="430225" y="3005174"/>
          <a:ext cx="3251200" cy="177546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1831073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589805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45891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8449094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NHDPlus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(km)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AWC (km)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AWC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271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Matanuska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864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Susitna River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7808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Talkeetna River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0197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Chulitna River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198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Yentna River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2688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Anchorage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7892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Susitna River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368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112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Modeling of Juvenile Salmon Habitat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36366" r="26418"/>
          <a:stretch/>
        </p:blipFill>
        <p:spPr>
          <a:xfrm rot="-5400000">
            <a:off x="6894337" y="2005064"/>
            <a:ext cx="845775" cy="3030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4"/>
          <p:cNvGrpSpPr/>
          <p:nvPr/>
        </p:nvGrpSpPr>
        <p:grpSpPr>
          <a:xfrm>
            <a:off x="2008875" y="1089300"/>
            <a:ext cx="245275" cy="2387200"/>
            <a:chOff x="2535950" y="1465675"/>
            <a:chExt cx="245275" cy="2387200"/>
          </a:xfrm>
        </p:grpSpPr>
        <p:cxnSp>
          <p:nvCxnSpPr>
            <p:cNvPr id="67" name="Google Shape;67;p14"/>
            <p:cNvCxnSpPr/>
            <p:nvPr/>
          </p:nvCxnSpPr>
          <p:spPr>
            <a:xfrm>
              <a:off x="2562225" y="3852875"/>
              <a:ext cx="21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" name="Google Shape;68;p14"/>
            <p:cNvGrpSpPr/>
            <p:nvPr/>
          </p:nvGrpSpPr>
          <p:grpSpPr>
            <a:xfrm>
              <a:off x="2535950" y="1465675"/>
              <a:ext cx="240600" cy="2385600"/>
              <a:chOff x="2535950" y="1465675"/>
              <a:chExt cx="240600" cy="2385600"/>
            </a:xfrm>
          </p:grpSpPr>
          <p:cxnSp>
            <p:nvCxnSpPr>
              <p:cNvPr id="69" name="Google Shape;69;p14"/>
              <p:cNvCxnSpPr/>
              <p:nvPr/>
            </p:nvCxnSpPr>
            <p:spPr>
              <a:xfrm>
                <a:off x="2754950" y="1465675"/>
                <a:ext cx="21600" cy="238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4"/>
              <p:cNvCxnSpPr/>
              <p:nvPr/>
            </p:nvCxnSpPr>
            <p:spPr>
              <a:xfrm>
                <a:off x="2535950" y="1465675"/>
                <a:ext cx="219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71" name="Google Shape;71;p14"/>
          <p:cNvCxnSpPr/>
          <p:nvPr/>
        </p:nvCxnSpPr>
        <p:spPr>
          <a:xfrm>
            <a:off x="2094050" y="4353125"/>
            <a:ext cx="2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2254150" y="2114425"/>
            <a:ext cx="119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EnvironmentalDatasets</a:t>
            </a:r>
            <a:endParaRPr sz="1200"/>
          </a:p>
        </p:txBody>
      </p:sp>
      <p:sp>
        <p:nvSpPr>
          <p:cNvPr id="73" name="Google Shape;73;p14"/>
          <p:cNvSpPr txBox="1"/>
          <p:nvPr/>
        </p:nvSpPr>
        <p:spPr>
          <a:xfrm>
            <a:off x="2208850" y="3983675"/>
            <a:ext cx="128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Fish Presence/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Absence Dataset</a:t>
            </a:r>
            <a:endParaRPr sz="1200"/>
          </a:p>
        </p:txBody>
      </p:sp>
      <p:sp>
        <p:nvSpPr>
          <p:cNvPr id="74" name="Google Shape;74;p14"/>
          <p:cNvSpPr txBox="1"/>
          <p:nvPr/>
        </p:nvSpPr>
        <p:spPr>
          <a:xfrm>
            <a:off x="5313750" y="1089438"/>
            <a:ext cx="1195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1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2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3</a:t>
            </a:r>
            <a:endParaRPr sz="1200"/>
          </a:p>
        </p:txBody>
      </p:sp>
      <p:cxnSp>
        <p:nvCxnSpPr>
          <p:cNvPr id="75" name="Google Shape;75;p14"/>
          <p:cNvCxnSpPr/>
          <p:nvPr/>
        </p:nvCxnSpPr>
        <p:spPr>
          <a:xfrm>
            <a:off x="5182775" y="1457338"/>
            <a:ext cx="2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182775" y="2181238"/>
            <a:ext cx="2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5182775" y="2733688"/>
            <a:ext cx="2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6426700" y="975000"/>
            <a:ext cx="21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Predictions on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Stream Network</a:t>
            </a:r>
            <a:endParaRPr sz="12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4269100"/>
            <a:ext cx="2666475" cy="6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101150" y="4112125"/>
            <a:ext cx="397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Mat-Su </a:t>
            </a:r>
            <a:r>
              <a:rPr lang="en" sz="1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Salmon Symposium Tidbit</a:t>
            </a:r>
            <a:endParaRPr sz="1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Nov. 14 &amp; 15, 2022</a:t>
            </a:r>
            <a:endParaRPr sz="1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Rebecca Shaftel</a:t>
            </a:r>
            <a:endParaRPr sz="1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rsshaftel@alaska.edu</a:t>
            </a:r>
            <a:endParaRPr sz="1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0" y="597400"/>
            <a:ext cx="2005750" cy="424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5513" y="1046475"/>
            <a:ext cx="1829825" cy="247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1575" y="1434525"/>
            <a:ext cx="2760725" cy="161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Mat-Su Anadromous Waters Prioritization  </vt:lpstr>
      <vt:lpstr>Ensemble Modeling of Juvenile Salmon Habitat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Mat-Su Anadromous Waters Prioritization  </dc:title>
  <cp:lastModifiedBy>Rebecca Shaftel</cp:lastModifiedBy>
  <cp:revision>1</cp:revision>
  <dcterms:modified xsi:type="dcterms:W3CDTF">2022-11-13T20:20:50Z</dcterms:modified>
</cp:coreProperties>
</file>