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F0C97-C519-40E8-9FE7-962627EB1258}" v="2" dt="2024-06-05T08:28:53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meyer bmeyer" userId="bd0dd052dcf49e10" providerId="LiveId" clId="{35EF0C97-C519-40E8-9FE7-962627EB1258}"/>
    <pc:docChg chg="custSel modSld">
      <pc:chgData name="bmeyer bmeyer" userId="bd0dd052dcf49e10" providerId="LiveId" clId="{35EF0C97-C519-40E8-9FE7-962627EB1258}" dt="2024-06-05T08:31:11.779" v="199" actId="114"/>
      <pc:docMkLst>
        <pc:docMk/>
      </pc:docMkLst>
      <pc:sldChg chg="addSp delSp modSp mod">
        <pc:chgData name="bmeyer bmeyer" userId="bd0dd052dcf49e10" providerId="LiveId" clId="{35EF0C97-C519-40E8-9FE7-962627EB1258}" dt="2024-06-05T08:31:11.779" v="199" actId="114"/>
        <pc:sldMkLst>
          <pc:docMk/>
          <pc:sldMk cId="464623373" sldId="256"/>
        </pc:sldMkLst>
        <pc:spChg chg="del">
          <ac:chgData name="bmeyer bmeyer" userId="bd0dd052dcf49e10" providerId="LiveId" clId="{35EF0C97-C519-40E8-9FE7-962627EB1258}" dt="2024-06-05T08:28:04.939" v="0" actId="478"/>
          <ac:spMkLst>
            <pc:docMk/>
            <pc:sldMk cId="464623373" sldId="256"/>
            <ac:spMk id="2" creationId="{B3999818-74DD-269E-40B5-1FA9160573C1}"/>
          </ac:spMkLst>
        </pc:spChg>
        <pc:spChg chg="del">
          <ac:chgData name="bmeyer bmeyer" userId="bd0dd052dcf49e10" providerId="LiveId" clId="{35EF0C97-C519-40E8-9FE7-962627EB1258}" dt="2024-06-05T08:28:06.255" v="1" actId="478"/>
          <ac:spMkLst>
            <pc:docMk/>
            <pc:sldMk cId="464623373" sldId="256"/>
            <ac:spMk id="3" creationId="{C2B9D6B5-C003-0EDF-FDA4-3AC53815BA3F}"/>
          </ac:spMkLst>
        </pc:spChg>
        <pc:spChg chg="add mod">
          <ac:chgData name="bmeyer bmeyer" userId="bd0dd052dcf49e10" providerId="LiveId" clId="{35EF0C97-C519-40E8-9FE7-962627EB1258}" dt="2024-06-05T08:31:11.779" v="199" actId="114"/>
          <ac:spMkLst>
            <pc:docMk/>
            <pc:sldMk cId="464623373" sldId="256"/>
            <ac:spMk id="6" creationId="{675E0CE1-CB66-A0E4-3C7E-0EB8FE5BA4E4}"/>
          </ac:spMkLst>
        </pc:spChg>
        <pc:picChg chg="add mod">
          <ac:chgData name="bmeyer bmeyer" userId="bd0dd052dcf49e10" providerId="LiveId" clId="{35EF0C97-C519-40E8-9FE7-962627EB1258}" dt="2024-06-05T08:28:37.047" v="9" actId="1076"/>
          <ac:picMkLst>
            <pc:docMk/>
            <pc:sldMk cId="464623373" sldId="256"/>
            <ac:picMk id="5" creationId="{56C527B0-58E2-5EA6-989E-3AB437C58A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A2DB-3551-E4C3-49FE-86409DA1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1E45-ACE7-06AD-59D3-7725D972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711F-6638-F5F6-CA21-80577E95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A25E-15F6-BDF8-9885-490C0B3E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777D-1CEE-0320-C936-83B476E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AEC-813D-7F73-691A-C8E25B35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3F7FF-D178-D2AC-6B43-7DCD562C2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AD3A-9489-C0E8-7E84-549E0557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D3DA-B7D4-AE2D-CC80-69AB9193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0F3C-4091-ED4D-558E-2B84B386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F7902-20DE-AFE4-A1EC-A3E2A5C1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AAA36-01B8-29C8-F686-74FF1D72F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AC66-CAF5-EBC1-CCAF-93986BC7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291C-9897-E94C-48A7-1AC883E9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5792-0528-597D-6007-F29515D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F088-D464-C8E9-A776-095D2C13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F0CA-5700-13B1-F0FF-120FB4C1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8899-8A6E-1673-4221-B9F606C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C359-0250-7AA0-C6A3-86D45DB1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D24A-B7A0-50FE-2CD3-7C7A5FC4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25F1-DB92-C32B-BA73-E92AD13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DDE42-8AF5-FF78-704F-3CB6851F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B0E9-E7E8-7CFA-7095-C2F0458D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451E-9A20-9F3E-8AAE-647E607D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DDD9-19CA-5E9C-874E-71EE5374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65A2-F9DB-1974-4A89-5F4726AF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AC98-0265-2CD0-45D3-B2D3D68C5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D7020-735D-8285-813C-80FD5AEF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F5472-3635-D8EB-F7AA-B7C4B2C7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6F601-A27C-D2A8-853A-293913E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28D0-6B22-0FC9-EAE0-FDC38498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0AD3-AD99-B2AC-9C37-6222E495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9C415-75C9-973C-71D8-F51CCF8CC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7D35-8EDE-0766-7EA2-6236576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0C355-B717-3714-33C7-11E8A051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6CDC1-3484-B8EA-5E95-9BACFB0E1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64959-D5CB-DEF2-F35C-94786BD3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3AA47-B1A3-0B48-3580-1D1233D8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E30F0-F1D2-05BD-B6D7-24D7A07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776E-4764-84CF-4C1B-3AF738A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FECD1-8A01-7034-9B1F-4C2897A1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E4F59-6B2C-619E-9CDF-0CD17F7F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3B2C-3298-EA27-5BD8-4F6D6022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28CF-FD1D-36C4-6316-6DF4AE1D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9BA30-59E9-D14C-72CC-445AE48C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F4D0-3349-FC9A-A1E3-C32036C0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E6C7-8B40-2B77-1E4E-6D7BD29C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539E-3DA8-7B9C-6234-0AECC72F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8051B-03DD-AB65-E9A8-51D228EB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F4949-F5B2-AFFF-48FE-9D65B5F0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5B3D-10C9-83CF-F5DF-CDAD653C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44D39-BC3F-FCA6-AE24-C68E13BF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4097-B739-8E07-0271-35A68E20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FBA9F-900D-027A-DEEB-30ACE396E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C407F-F17C-3E97-3539-0FB26CAA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D2C1-C67A-EF3C-3A85-8220A723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3B8F3-EEE8-A7FF-F891-559554B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8772-7F54-9477-F1D6-1119CDA5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FF868-EBBC-FF25-F8D2-2B09DDDA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B348-7ABD-2B11-C284-B206C710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112E-6A62-5E42-1D03-7FEC9E134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6417D-C337-408E-A8C2-E405185C0F3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4267-9E18-0727-F71B-8C515EA21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1DAD-E680-01E0-5523-1D6EF969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1B561-DDE6-4C09-A604-22181BC1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6C527B0-58E2-5EA6-989E-3AB437C58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120457"/>
            <a:ext cx="9263921" cy="6617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E0CE1-CB66-A0E4-3C7E-0EB8FE5BA4E4}"/>
              </a:ext>
            </a:extLst>
          </p:cNvPr>
          <p:cNvSpPr txBox="1"/>
          <p:nvPr/>
        </p:nvSpPr>
        <p:spPr>
          <a:xfrm>
            <a:off x="29980" y="6488668"/>
            <a:ext cx="1236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Data sources: Alaska Dept. of Fish and Game; assembled by Rivulet Research © 2024. Draft figure not for public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46462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bmeyer bmeyer</dc:creator>
  <cp:lastModifiedBy>bmeyer bmeyer</cp:lastModifiedBy>
  <cp:revision>1</cp:revision>
  <dcterms:created xsi:type="dcterms:W3CDTF">2024-06-05T08:27:18Z</dcterms:created>
  <dcterms:modified xsi:type="dcterms:W3CDTF">2024-06-05T08:31:17Z</dcterms:modified>
</cp:coreProperties>
</file>