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887200" cy="14630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4F8"/>
    <a:srgbClr val="FCF7F5"/>
    <a:srgbClr val="FFFFFF"/>
    <a:srgbClr val="FE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358" d="100"/>
          <a:sy n="358" d="100"/>
        </p:scale>
        <p:origin x="-1146" y="-5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2394374"/>
            <a:ext cx="10104120" cy="509354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7684348"/>
            <a:ext cx="8915400" cy="3532292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9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7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778933"/>
            <a:ext cx="2563178" cy="123985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778933"/>
            <a:ext cx="7540943" cy="1239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8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3647444"/>
            <a:ext cx="10252710" cy="6085839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9790858"/>
            <a:ext cx="10252710" cy="3200399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894667"/>
            <a:ext cx="5052060" cy="92828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4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778936"/>
            <a:ext cx="10252710" cy="28278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3586481"/>
            <a:ext cx="5028842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5344160"/>
            <a:ext cx="5028842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3586481"/>
            <a:ext cx="5053608" cy="1757679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5344160"/>
            <a:ext cx="5053608" cy="786045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10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3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8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2106510"/>
            <a:ext cx="6017895" cy="1039706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975360"/>
            <a:ext cx="3833931" cy="341376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2106510"/>
            <a:ext cx="6017895" cy="1039706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4389120"/>
            <a:ext cx="3833931" cy="8131388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778936"/>
            <a:ext cx="1025271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894667"/>
            <a:ext cx="1025271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AE108-CE3B-4443-B227-7DD0FEC5F16A}" type="datetimeFigureOut">
              <a:rPr lang="en-US" smtClean="0"/>
              <a:t>17-Jan-17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3560217"/>
            <a:ext cx="401193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3560217"/>
            <a:ext cx="26746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BDE2-5E2A-42E6-844B-B8D9D3758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" t="978" r="2139" b="4709"/>
          <a:stretch/>
        </p:blipFill>
        <p:spPr>
          <a:xfrm>
            <a:off x="0" y="1936376"/>
            <a:ext cx="11976810" cy="12694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1976810" cy="3307975"/>
          </a:xfrm>
          <a:gradFill>
            <a:gsLst>
              <a:gs pos="28500">
                <a:srgbClr val="DFC8F5">
                  <a:alpha val="84000"/>
                </a:srgbClr>
              </a:gs>
              <a:gs pos="0">
                <a:schemeClr val="accent4">
                  <a:lumMod val="5000"/>
                  <a:lumOff val="95000"/>
                  <a:alpha val="80000"/>
                </a:schemeClr>
              </a:gs>
              <a:gs pos="57000">
                <a:srgbClr val="BF94F8"/>
              </a:gs>
              <a:gs pos="100000">
                <a:srgbClr val="7030A0"/>
              </a:gs>
            </a:gsLst>
            <a:lin ang="16200000" scaled="1"/>
          </a:gradFill>
          <a:effectLst/>
        </p:spPr>
        <p:txBody>
          <a:bodyPr>
            <a:normAutofit/>
          </a:bodyPr>
          <a:lstStyle/>
          <a:p>
            <a:r>
              <a:rPr lang="en-US" dirty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STAR Workshop </a:t>
            </a:r>
            <a:r>
              <a:rPr lang="en-US" dirty="0" smtClean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on </a:t>
            </a:r>
            <a:br>
              <a:rPr lang="en-US" dirty="0" smtClean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dirty="0" smtClean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Random </a:t>
            </a:r>
            <a:r>
              <a:rPr lang="en-US" dirty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Graphs 2017</a:t>
            </a:r>
            <a:br>
              <a:rPr lang="en-US" dirty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sz="4000" dirty="0" smtClean="0">
                <a:latin typeface="Georgia" panose="02040502050405020303" pitchFamily="18" charset="0"/>
                <a:ea typeface="Verdana" panose="020B0604030504040204" pitchFamily="34" charset="0"/>
                <a:cs typeface="Verdana" panose="020B0604030504040204" pitchFamily="34" charset="0"/>
              </a:rPr>
              <a:t>26-27 January Utrecht University </a:t>
            </a:r>
            <a:endParaRPr lang="en-US" sz="4000" dirty="0">
              <a:latin typeface="Georgia" panose="02040502050405020303" pitchFamily="18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61863" y="4249271"/>
            <a:ext cx="8593156" cy="2795563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11887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 err="1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Marián</a:t>
            </a:r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Boguñá</a:t>
            </a:r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(Barcelona)</a:t>
            </a:r>
          </a:p>
          <a:p>
            <a:pPr algn="l"/>
            <a:r>
              <a:rPr lang="en-US" sz="3200" dirty="0" err="1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Mihyun</a:t>
            </a:r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Kang (Graz)</a:t>
            </a:r>
          </a:p>
          <a:p>
            <a:pPr algn="l"/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Vincent </a:t>
            </a:r>
            <a:r>
              <a:rPr lang="en-US" sz="3200" dirty="0" err="1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Tassion</a:t>
            </a:r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</a:t>
            </a:r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(Zürich</a:t>
            </a:r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)</a:t>
            </a:r>
          </a:p>
          <a:p>
            <a:pPr algn="l"/>
            <a:r>
              <a:rPr lang="en-US" sz="3200" dirty="0" err="1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Shariefuddin</a:t>
            </a:r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</a:t>
            </a:r>
            <a:r>
              <a:rPr lang="en-US" sz="3200" dirty="0" err="1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Pirzada</a:t>
            </a:r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(Kashmir)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Daniel </a:t>
            </a:r>
            <a:r>
              <a:rPr lang="en-US" sz="3200" dirty="0" err="1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Valesin</a:t>
            </a:r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(Groningen)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Nick </a:t>
            </a:r>
            <a:r>
              <a:rPr lang="en-US" sz="3200" dirty="0" err="1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Wormald</a:t>
            </a:r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(</a:t>
            </a:r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Melbourne)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" y="3307974"/>
            <a:ext cx="2274276" cy="11341477"/>
          </a:xfrm>
          <a:prstGeom prst="rect">
            <a:avLst/>
          </a:prstGeom>
          <a:solidFill>
            <a:srgbClr val="FCF7F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Speakers Include: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 </a:t>
            </a:r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Scientific Organizers:</a:t>
            </a: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74277" y="8362646"/>
            <a:ext cx="4691299" cy="308372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11887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v-SE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Ben </a:t>
            </a:r>
            <a:r>
              <a:rPr lang="sv-SE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Hansen (Utrecht)</a:t>
            </a:r>
          </a:p>
          <a:p>
            <a:pPr algn="l"/>
            <a:r>
              <a:rPr lang="sv-SE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Ross </a:t>
            </a:r>
            <a:r>
              <a:rPr lang="sv-SE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Kang (Nijmegen) </a:t>
            </a:r>
            <a:r>
              <a:rPr lang="sv-SE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Tobias </a:t>
            </a:r>
            <a:r>
              <a:rPr lang="sv-SE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Müller (Utrecht</a:t>
            </a:r>
            <a:r>
              <a:rPr lang="sv-SE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Markus </a:t>
            </a:r>
            <a:r>
              <a:rPr lang="en-US" sz="3200" dirty="0" err="1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Schepers</a:t>
            </a:r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 </a:t>
            </a:r>
            <a:r>
              <a:rPr lang="sv-SE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(Utrecht)</a:t>
            </a:r>
          </a:p>
          <a:p>
            <a:pPr algn="l"/>
            <a:endParaRPr lang="en-US" sz="3200" dirty="0" smtClean="0">
              <a:solidFill>
                <a:schemeClr val="bg1"/>
              </a:solidFill>
              <a:effectLst>
                <a:glow rad="342900">
                  <a:schemeClr val="tx1">
                    <a:alpha val="51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6020204020204" pitchFamily="34" charset="0"/>
            </a:endParaRPr>
          </a:p>
          <a:p>
            <a:pPr algn="l"/>
            <a:endParaRPr lang="en-US" sz="3200" dirty="0">
              <a:solidFill>
                <a:schemeClr val="bg1"/>
              </a:solidFill>
              <a:effectLst>
                <a:glow rad="342900">
                  <a:schemeClr val="tx1">
                    <a:alpha val="51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6020204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74277" y="12778657"/>
            <a:ext cx="9702534" cy="1851742"/>
          </a:xfrm>
          <a:prstGeom prst="rect">
            <a:avLst/>
          </a:prstGeom>
          <a:solidFill>
            <a:srgbClr val="FCF7F5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  <a:p>
            <a:pPr algn="ctr"/>
            <a:endParaRPr lang="en-US" sz="3200" dirty="0" smtClean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135" y="12875199"/>
            <a:ext cx="1755202" cy="1755202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300008" y="10816780"/>
            <a:ext cx="9601891" cy="200215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11887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200" dirty="0" smtClean="0">
              <a:solidFill>
                <a:schemeClr val="bg1"/>
              </a:solidFill>
              <a:effectLst>
                <a:glow rad="342900">
                  <a:schemeClr val="tx1">
                    <a:alpha val="51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6020204020204" pitchFamily="34" charset="0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For More Information Visit: </a:t>
            </a:r>
            <a:r>
              <a:rPr lang="en-US" sz="3200" dirty="0" smtClean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https</a:t>
            </a:r>
            <a:r>
              <a:rPr lang="en-US" sz="3200" dirty="0">
                <a:solidFill>
                  <a:schemeClr val="bg1"/>
                </a:solidFill>
                <a:effectLst>
                  <a:glow rad="342900">
                    <a:schemeClr val="tx1">
                      <a:alpha val="51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6020204020204" pitchFamily="34" charset="0"/>
              </a:rPr>
              <a:t>://www.math.uu.nl/stochsem/WorkshopRGs2017/</a:t>
            </a:r>
            <a:endParaRPr lang="en-US" sz="3200" dirty="0" smtClean="0">
              <a:solidFill>
                <a:schemeClr val="bg1"/>
              </a:solidFill>
              <a:effectLst>
                <a:glow rad="342900">
                  <a:schemeClr val="tx1">
                    <a:alpha val="51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6020204020204" pitchFamily="34" charset="0"/>
            </a:endParaRPr>
          </a:p>
          <a:p>
            <a:pPr algn="l"/>
            <a:endParaRPr lang="en-US" sz="3200" dirty="0">
              <a:solidFill>
                <a:schemeClr val="bg1"/>
              </a:solidFill>
              <a:effectLst>
                <a:glow rad="342900">
                  <a:schemeClr val="tx1">
                    <a:alpha val="51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60202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2" y="11231223"/>
            <a:ext cx="1455953" cy="1455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821" y="12802494"/>
            <a:ext cx="2790092" cy="2000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00" y="12844353"/>
            <a:ext cx="3208829" cy="17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71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HP Simplified</vt:lpstr>
      <vt:lpstr>Verdana</vt:lpstr>
      <vt:lpstr>Office Theme</vt:lpstr>
      <vt:lpstr>STAR Workshop on  Random Graphs 2017 26-27 January Utrecht University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 Workshop on Random Graphs 2017</dc:title>
  <dc:creator>nosatoca</dc:creator>
  <cp:lastModifiedBy>nosatoca</cp:lastModifiedBy>
  <cp:revision>19</cp:revision>
  <cp:lastPrinted>2017-01-10T21:20:46Z</cp:lastPrinted>
  <dcterms:created xsi:type="dcterms:W3CDTF">2017-01-09T19:18:16Z</dcterms:created>
  <dcterms:modified xsi:type="dcterms:W3CDTF">2017-01-17T21:15:08Z</dcterms:modified>
</cp:coreProperties>
</file>