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90" y="-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75E6C-1A1D-4780-9D65-625D2A11C4D1}" type="datetimeFigureOut">
              <a:rPr lang="en-GB" smtClean="0"/>
              <a:t>12/09/2018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4E55-1A88-40BE-B6A9-A39E006897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5260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75E6C-1A1D-4780-9D65-625D2A11C4D1}" type="datetimeFigureOut">
              <a:rPr lang="en-GB" smtClean="0"/>
              <a:t>12/09/2018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4E55-1A88-40BE-B6A9-A39E006897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4165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75E6C-1A1D-4780-9D65-625D2A11C4D1}" type="datetimeFigureOut">
              <a:rPr lang="en-GB" smtClean="0"/>
              <a:t>12/09/2018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4E55-1A88-40BE-B6A9-A39E006897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373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75E6C-1A1D-4780-9D65-625D2A11C4D1}" type="datetimeFigureOut">
              <a:rPr lang="en-GB" smtClean="0"/>
              <a:t>12/09/2018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4E55-1A88-40BE-B6A9-A39E006897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5737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75E6C-1A1D-4780-9D65-625D2A11C4D1}" type="datetimeFigureOut">
              <a:rPr lang="en-GB" smtClean="0"/>
              <a:t>12/09/2018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4E55-1A88-40BE-B6A9-A39E006897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94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75E6C-1A1D-4780-9D65-625D2A11C4D1}" type="datetimeFigureOut">
              <a:rPr lang="en-GB" smtClean="0"/>
              <a:t>12/09/2018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4E55-1A88-40BE-B6A9-A39E006897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133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75E6C-1A1D-4780-9D65-625D2A11C4D1}" type="datetimeFigureOut">
              <a:rPr lang="en-GB" smtClean="0"/>
              <a:t>12/09/2018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4E55-1A88-40BE-B6A9-A39E006897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836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75E6C-1A1D-4780-9D65-625D2A11C4D1}" type="datetimeFigureOut">
              <a:rPr lang="en-GB" smtClean="0"/>
              <a:t>12/09/2018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4E55-1A88-40BE-B6A9-A39E006897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877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75E6C-1A1D-4780-9D65-625D2A11C4D1}" type="datetimeFigureOut">
              <a:rPr lang="en-GB" smtClean="0"/>
              <a:t>12/09/2018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4E55-1A88-40BE-B6A9-A39E006897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2972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75E6C-1A1D-4780-9D65-625D2A11C4D1}" type="datetimeFigureOut">
              <a:rPr lang="en-GB" smtClean="0"/>
              <a:t>12/09/2018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4E55-1A88-40BE-B6A9-A39E006897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3450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75E6C-1A1D-4780-9D65-625D2A11C4D1}" type="datetimeFigureOut">
              <a:rPr lang="en-GB" smtClean="0"/>
              <a:t>12/09/2018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4E55-1A88-40BE-B6A9-A39E006897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113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75E6C-1A1D-4780-9D65-625D2A11C4D1}" type="datetimeFigureOut">
              <a:rPr lang="en-GB" smtClean="0"/>
              <a:t>12/09/2018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D4E55-1A88-40BE-B6A9-A39E006897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19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785"/>
          <a:stretch/>
        </p:blipFill>
        <p:spPr>
          <a:xfrm>
            <a:off x="0" y="0"/>
            <a:ext cx="12192000" cy="6907876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2255520" y="1379913"/>
            <a:ext cx="8476211" cy="4258888"/>
            <a:chOff x="2255520" y="1379913"/>
            <a:chExt cx="8476211" cy="4258888"/>
          </a:xfrm>
        </p:grpSpPr>
        <p:sp>
          <p:nvSpPr>
            <p:cNvPr id="9" name="Arc 8"/>
            <p:cNvSpPr/>
            <p:nvPr/>
          </p:nvSpPr>
          <p:spPr>
            <a:xfrm>
              <a:off x="9576262" y="1379913"/>
              <a:ext cx="1155469" cy="1155469"/>
            </a:xfrm>
            <a:prstGeom prst="arc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Arc 9"/>
            <p:cNvSpPr/>
            <p:nvPr/>
          </p:nvSpPr>
          <p:spPr>
            <a:xfrm rot="16200000">
              <a:off x="2255520" y="1379913"/>
              <a:ext cx="1155469" cy="1155469"/>
            </a:xfrm>
            <a:prstGeom prst="arc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Arc 10"/>
            <p:cNvSpPr/>
            <p:nvPr/>
          </p:nvSpPr>
          <p:spPr>
            <a:xfrm rot="10800000">
              <a:off x="2255520" y="4483332"/>
              <a:ext cx="1155469" cy="1155469"/>
            </a:xfrm>
            <a:prstGeom prst="arc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Arc 11"/>
            <p:cNvSpPr/>
            <p:nvPr/>
          </p:nvSpPr>
          <p:spPr>
            <a:xfrm rot="5400000">
              <a:off x="9576262" y="4483332"/>
              <a:ext cx="1155469" cy="1155469"/>
            </a:xfrm>
            <a:prstGeom prst="arc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" name="Oval 14"/>
          <p:cNvSpPr/>
          <p:nvPr/>
        </p:nvSpPr>
        <p:spPr>
          <a:xfrm>
            <a:off x="3078480" y="3453938"/>
            <a:ext cx="332509" cy="332509"/>
          </a:xfrm>
          <a:prstGeom prst="ellipse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Connector 16"/>
          <p:cNvCxnSpPr>
            <a:stCxn id="15" idx="1"/>
          </p:cNvCxnSpPr>
          <p:nvPr/>
        </p:nvCxnSpPr>
        <p:spPr>
          <a:xfrm flipH="1" flipV="1">
            <a:off x="1787235" y="2842953"/>
            <a:ext cx="1339940" cy="65968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83994" y="1323975"/>
            <a:ext cx="1703241" cy="1518979"/>
            <a:chOff x="83994" y="1323975"/>
            <a:chExt cx="1703241" cy="1518979"/>
          </a:xfrm>
        </p:grpSpPr>
        <p:sp>
          <p:nvSpPr>
            <p:cNvPr id="22" name="Rectangle 21"/>
            <p:cNvSpPr/>
            <p:nvPr/>
          </p:nvSpPr>
          <p:spPr>
            <a:xfrm>
              <a:off x="166255" y="1662546"/>
              <a:ext cx="1620980" cy="11804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66255" y="1662546"/>
              <a:ext cx="16209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Inside</a:t>
              </a:r>
              <a:r>
                <a:rPr lang="en-US" sz="1200" dirty="0" smtClean="0"/>
                <a:t>:                     22</a:t>
              </a:r>
              <a:r>
                <a:rPr lang="de-DE" sz="1200" dirty="0" smtClean="0"/>
                <a:t>°C</a:t>
              </a:r>
              <a:endParaRPr lang="en-GB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3994" y="1323975"/>
              <a:ext cx="15776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 err="1" smtClean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Temperature</a:t>
              </a:r>
              <a:endParaRPr lang="en-GB" b="1" dirty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66255" y="1819147"/>
              <a:ext cx="16209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0070C0"/>
                  </a:solidFill>
                </a:rPr>
                <a:t>Outside</a:t>
              </a:r>
              <a:r>
                <a:rPr lang="en-US" sz="1200" dirty="0" smtClean="0"/>
                <a:t>:                 13</a:t>
              </a:r>
              <a:r>
                <a:rPr lang="de-DE" sz="1200" dirty="0" smtClean="0"/>
                <a:t>°C</a:t>
              </a:r>
              <a:endParaRPr lang="en-GB" sz="1200" dirty="0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233363" y="2096146"/>
              <a:ext cx="0" cy="6851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233363" y="2781300"/>
              <a:ext cx="14283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315625" y="2232397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/>
            <p:cNvSpPr/>
            <p:nvPr/>
          </p:nvSpPr>
          <p:spPr>
            <a:xfrm>
              <a:off x="475994" y="2176267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Oval 34"/>
            <p:cNvSpPr/>
            <p:nvPr/>
          </p:nvSpPr>
          <p:spPr>
            <a:xfrm>
              <a:off x="696886" y="217363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Oval 35"/>
            <p:cNvSpPr/>
            <p:nvPr/>
          </p:nvSpPr>
          <p:spPr>
            <a:xfrm>
              <a:off x="917779" y="2176267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/>
            <p:cNvSpPr/>
            <p:nvPr/>
          </p:nvSpPr>
          <p:spPr>
            <a:xfrm>
              <a:off x="1071044" y="2232397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/>
            <p:cNvSpPr/>
            <p:nvPr/>
          </p:nvSpPr>
          <p:spPr>
            <a:xfrm>
              <a:off x="1235827" y="2278116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/>
            <p:cNvSpPr/>
            <p:nvPr/>
          </p:nvSpPr>
          <p:spPr>
            <a:xfrm>
              <a:off x="1444687" y="222976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Oval 39"/>
            <p:cNvSpPr/>
            <p:nvPr/>
          </p:nvSpPr>
          <p:spPr>
            <a:xfrm>
              <a:off x="310606" y="2505531"/>
              <a:ext cx="45719" cy="4571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Oval 40"/>
            <p:cNvSpPr/>
            <p:nvPr/>
          </p:nvSpPr>
          <p:spPr>
            <a:xfrm>
              <a:off x="475738" y="2397010"/>
              <a:ext cx="45719" cy="4571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Oval 41"/>
            <p:cNvSpPr/>
            <p:nvPr/>
          </p:nvSpPr>
          <p:spPr>
            <a:xfrm>
              <a:off x="701699" y="2331401"/>
              <a:ext cx="45719" cy="4571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Oval 42"/>
            <p:cNvSpPr/>
            <p:nvPr/>
          </p:nvSpPr>
          <p:spPr>
            <a:xfrm>
              <a:off x="914315" y="2393003"/>
              <a:ext cx="45719" cy="4571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Oval 43"/>
            <p:cNvSpPr/>
            <p:nvPr/>
          </p:nvSpPr>
          <p:spPr>
            <a:xfrm>
              <a:off x="1071044" y="2585096"/>
              <a:ext cx="45719" cy="4571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Oval 44"/>
            <p:cNvSpPr/>
            <p:nvPr/>
          </p:nvSpPr>
          <p:spPr>
            <a:xfrm>
              <a:off x="1257214" y="2685163"/>
              <a:ext cx="45719" cy="4571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Oval 45"/>
            <p:cNvSpPr/>
            <p:nvPr/>
          </p:nvSpPr>
          <p:spPr>
            <a:xfrm>
              <a:off x="1443647" y="2627621"/>
              <a:ext cx="45719" cy="4571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0" name="Straight Connector 49"/>
            <p:cNvCxnSpPr>
              <a:stCxn id="40" idx="7"/>
              <a:endCxn id="41" idx="3"/>
            </p:cNvCxnSpPr>
            <p:nvPr/>
          </p:nvCxnSpPr>
          <p:spPr>
            <a:xfrm flipV="1">
              <a:off x="349630" y="2436034"/>
              <a:ext cx="132803" cy="76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endCxn id="42" idx="2"/>
            </p:cNvCxnSpPr>
            <p:nvPr/>
          </p:nvCxnSpPr>
          <p:spPr>
            <a:xfrm flipV="1">
              <a:off x="521713" y="2354261"/>
              <a:ext cx="179986" cy="488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2" idx="5"/>
              <a:endCxn id="43" idx="7"/>
            </p:cNvCxnSpPr>
            <p:nvPr/>
          </p:nvCxnSpPr>
          <p:spPr>
            <a:xfrm>
              <a:off x="740723" y="2370425"/>
              <a:ext cx="212616" cy="292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43" idx="5"/>
              <a:endCxn id="44" idx="3"/>
            </p:cNvCxnSpPr>
            <p:nvPr/>
          </p:nvCxnSpPr>
          <p:spPr>
            <a:xfrm>
              <a:off x="953339" y="2432027"/>
              <a:ext cx="124400" cy="1920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44" idx="6"/>
              <a:endCxn id="45" idx="6"/>
            </p:cNvCxnSpPr>
            <p:nvPr/>
          </p:nvCxnSpPr>
          <p:spPr>
            <a:xfrm>
              <a:off x="1116763" y="2607956"/>
              <a:ext cx="186170" cy="1000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45" idx="6"/>
              <a:endCxn id="46" idx="2"/>
            </p:cNvCxnSpPr>
            <p:nvPr/>
          </p:nvCxnSpPr>
          <p:spPr>
            <a:xfrm flipV="1">
              <a:off x="1302933" y="2650481"/>
              <a:ext cx="140714" cy="57542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33" idx="6"/>
              <a:endCxn id="34" idx="4"/>
            </p:cNvCxnSpPr>
            <p:nvPr/>
          </p:nvCxnSpPr>
          <p:spPr>
            <a:xfrm flipV="1">
              <a:off x="361344" y="2221986"/>
              <a:ext cx="137510" cy="3327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34" idx="6"/>
              <a:endCxn id="35" idx="7"/>
            </p:cNvCxnSpPr>
            <p:nvPr/>
          </p:nvCxnSpPr>
          <p:spPr>
            <a:xfrm flipV="1">
              <a:off x="521713" y="2180326"/>
              <a:ext cx="214197" cy="1880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36" idx="2"/>
              <a:endCxn id="35" idx="6"/>
            </p:cNvCxnSpPr>
            <p:nvPr/>
          </p:nvCxnSpPr>
          <p:spPr>
            <a:xfrm flipH="1" flipV="1">
              <a:off x="742605" y="2196491"/>
              <a:ext cx="175174" cy="263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36" idx="6"/>
              <a:endCxn id="37" idx="0"/>
            </p:cNvCxnSpPr>
            <p:nvPr/>
          </p:nvCxnSpPr>
          <p:spPr>
            <a:xfrm>
              <a:off x="963498" y="2199127"/>
              <a:ext cx="130406" cy="3327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38" idx="2"/>
              <a:endCxn id="37" idx="4"/>
            </p:cNvCxnSpPr>
            <p:nvPr/>
          </p:nvCxnSpPr>
          <p:spPr>
            <a:xfrm flipH="1" flipV="1">
              <a:off x="1093904" y="2278116"/>
              <a:ext cx="141923" cy="228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38" idx="6"/>
              <a:endCxn id="39" idx="5"/>
            </p:cNvCxnSpPr>
            <p:nvPr/>
          </p:nvCxnSpPr>
          <p:spPr>
            <a:xfrm flipV="1">
              <a:off x="1281546" y="2268785"/>
              <a:ext cx="202165" cy="3219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Rectangle 77"/>
          <p:cNvSpPr/>
          <p:nvPr/>
        </p:nvSpPr>
        <p:spPr>
          <a:xfrm>
            <a:off x="2865120" y="5561442"/>
            <a:ext cx="1916601" cy="9432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0" name="TextBox 79"/>
          <p:cNvSpPr txBox="1"/>
          <p:nvPr/>
        </p:nvSpPr>
        <p:spPr>
          <a:xfrm>
            <a:off x="2812532" y="5240447"/>
            <a:ext cx="2277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Water</a:t>
            </a:r>
            <a:r>
              <a:rPr lang="de-DE" sz="16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6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Consumption</a:t>
            </a:r>
            <a:endParaRPr lang="en-GB" sz="16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10" name="Straight Connector 109"/>
          <p:cNvCxnSpPr>
            <a:stCxn id="115" idx="3"/>
          </p:cNvCxnSpPr>
          <p:nvPr/>
        </p:nvCxnSpPr>
        <p:spPr>
          <a:xfrm flipH="1">
            <a:off x="4781721" y="5597964"/>
            <a:ext cx="1957177" cy="906766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114"/>
          <p:cNvSpPr/>
          <p:nvPr/>
        </p:nvSpPr>
        <p:spPr>
          <a:xfrm>
            <a:off x="6690203" y="5314150"/>
            <a:ext cx="332509" cy="332509"/>
          </a:xfrm>
          <a:prstGeom prst="ellipse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TextBox 116"/>
          <p:cNvSpPr txBox="1"/>
          <p:nvPr/>
        </p:nvSpPr>
        <p:spPr>
          <a:xfrm>
            <a:off x="2865120" y="5566326"/>
            <a:ext cx="18914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Today:             220 </a:t>
            </a:r>
            <a:r>
              <a:rPr lang="en-US" sz="1600" dirty="0" err="1" smtClean="0"/>
              <a:t>ltr</a:t>
            </a:r>
            <a:r>
              <a:rPr lang="en-US" sz="1600" dirty="0" smtClean="0"/>
              <a:t>.</a:t>
            </a:r>
            <a:endParaRPr lang="en-GB" sz="1600" dirty="0"/>
          </a:p>
        </p:txBody>
      </p:sp>
      <p:sp>
        <p:nvSpPr>
          <p:cNvPr id="118" name="TextBox 117"/>
          <p:cNvSpPr txBox="1"/>
          <p:nvPr/>
        </p:nvSpPr>
        <p:spPr>
          <a:xfrm>
            <a:off x="2833254" y="5952005"/>
            <a:ext cx="1923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This month:                2.5 m3</a:t>
            </a:r>
            <a:endParaRPr lang="en-GB" sz="1200" dirty="0"/>
          </a:p>
        </p:txBody>
      </p:sp>
      <p:sp>
        <p:nvSpPr>
          <p:cNvPr id="119" name="TextBox 118"/>
          <p:cNvSpPr txBox="1"/>
          <p:nvPr/>
        </p:nvSpPr>
        <p:spPr>
          <a:xfrm>
            <a:off x="2833254" y="6207086"/>
            <a:ext cx="1923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This year:                  33.2 m3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014643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26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 Benjamin</dc:creator>
  <cp:lastModifiedBy>ZACH Benjamin</cp:lastModifiedBy>
  <cp:revision>4</cp:revision>
  <dcterms:created xsi:type="dcterms:W3CDTF">2018-09-12T15:33:30Z</dcterms:created>
  <dcterms:modified xsi:type="dcterms:W3CDTF">2018-09-12T16:03:30Z</dcterms:modified>
</cp:coreProperties>
</file>