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9" y="395628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9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7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60" y="744473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5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4" y="2462895"/>
            <a:ext cx="5243244" cy="1565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800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65025" y="1301364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888888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8910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58431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7" name="Google Shape;37;p5" title="Crop Mark"/>
          <p:cNvSpPr/>
          <p:nvPr/>
        </p:nvSpPr>
        <p:spPr>
          <a:xfrm>
            <a:off x="8151963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371601" y="2286002"/>
            <a:ext cx="4447787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525404" y="2286002"/>
            <a:ext cx="4447787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371600" y="3305211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525015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525015" y="3305211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2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2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4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2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2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pt/slides/slide2.x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://ppt/slides/slide2.xml" TargetMode="External"/><Relationship Id="rId10" Type="http://schemas.openxmlformats.org/officeDocument/2006/relationships/hyperlink" Target="http://ppt/slides/slide6.xml" TargetMode="External"/><Relationship Id="rId13" Type="http://schemas.openxmlformats.org/officeDocument/2006/relationships/hyperlink" Target="http://ppt/slides/slide16.xml" TargetMode="External"/><Relationship Id="rId12" Type="http://schemas.openxmlformats.org/officeDocument/2006/relationships/hyperlink" Target="http://ppt/slides/slide1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ppt/slides/slide8.xml" TargetMode="External"/><Relationship Id="rId9" Type="http://schemas.openxmlformats.org/officeDocument/2006/relationships/hyperlink" Target="http://ppt/slides/slide11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9.xml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://ppt/slides/slide8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9.xml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://ppt/slides/slide8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6.x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://ppt/slides/slide2.xml" TargetMode="External"/><Relationship Id="rId9" Type="http://schemas.openxmlformats.org/officeDocument/2006/relationships/hyperlink" Target="http://ppt/slides/slide14.xml" TargetMode="External"/><Relationship Id="rId5" Type="http://schemas.openxmlformats.org/officeDocument/2006/relationships/hyperlink" Target="http://ppt/slides/slide13.xml" TargetMode="External"/><Relationship Id="rId6" Type="http://schemas.openxmlformats.org/officeDocument/2006/relationships/hyperlink" Target="http://ppt/slides/slide16.xml" TargetMode="External"/><Relationship Id="rId7" Type="http://schemas.openxmlformats.org/officeDocument/2006/relationships/hyperlink" Target="http://ppt/slides/slide13.xml" TargetMode="External"/><Relationship Id="rId8" Type="http://schemas.openxmlformats.org/officeDocument/2006/relationships/hyperlink" Target="http://ppt/slides/slide13.xml" TargetMode="Externa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://ppt/slides/slide1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ppt/slides/slide2.xml" TargetMode="External"/><Relationship Id="rId9" Type="http://schemas.openxmlformats.org/officeDocument/2006/relationships/hyperlink" Target="http://ppt/slides/slide13.xml" TargetMode="External"/><Relationship Id="rId5" Type="http://schemas.openxmlformats.org/officeDocument/2006/relationships/hyperlink" Target="http://ppt/slides/slide13.xml" TargetMode="External"/><Relationship Id="rId6" Type="http://schemas.openxmlformats.org/officeDocument/2006/relationships/hyperlink" Target="http://ppt/slides/slide16.xml" TargetMode="External"/><Relationship Id="rId7" Type="http://schemas.openxmlformats.org/officeDocument/2006/relationships/hyperlink" Target="http://ppt/slides/slide13.xml" TargetMode="External"/><Relationship Id="rId8" Type="http://schemas.openxmlformats.org/officeDocument/2006/relationships/hyperlink" Target="http://ppt/slides/slide15.xml" TargetMode="Externa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hyperlink" Target="http://ppt/slides/slide14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://ppt/slides/slide2.xml" TargetMode="External"/><Relationship Id="rId9" Type="http://schemas.openxmlformats.org/officeDocument/2006/relationships/hyperlink" Target="http://ppt/slides/slide15.xml" TargetMode="External"/><Relationship Id="rId5" Type="http://schemas.openxmlformats.org/officeDocument/2006/relationships/hyperlink" Target="http://ppt/slides/slide13.xml" TargetMode="External"/><Relationship Id="rId6" Type="http://schemas.openxmlformats.org/officeDocument/2006/relationships/hyperlink" Target="http://ppt/slides/slide16.xml" TargetMode="External"/><Relationship Id="rId7" Type="http://schemas.openxmlformats.org/officeDocument/2006/relationships/hyperlink" Target="http://ppt/slides/slide13.xml" TargetMode="External"/><Relationship Id="rId8" Type="http://schemas.openxmlformats.org/officeDocument/2006/relationships/hyperlink" Target="http://ppt/slides/slide14.x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13.xml" TargetMode="External"/><Relationship Id="rId6" Type="http://schemas.openxmlformats.org/officeDocument/2006/relationships/hyperlink" Target="http://ppt/slides/slide16.xml" TargetMode="External"/><Relationship Id="rId7" Type="http://schemas.openxmlformats.org/officeDocument/2006/relationships/hyperlink" Target="http://ppt/slides/slide16.xml" TargetMode="External"/><Relationship Id="rId8" Type="http://schemas.openxmlformats.org/officeDocument/2006/relationships/hyperlink" Target="http://ppt/slides/slide17.x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13.xml" TargetMode="External"/><Relationship Id="rId6" Type="http://schemas.openxmlformats.org/officeDocument/2006/relationships/hyperlink" Target="http://ppt/slides/slide16.xml" TargetMode="External"/><Relationship Id="rId7" Type="http://schemas.openxmlformats.org/officeDocument/2006/relationships/hyperlink" Target="http://ppt/slides/slide16.xml" TargetMode="External"/><Relationship Id="rId8" Type="http://schemas.openxmlformats.org/officeDocument/2006/relationships/hyperlink" Target="http://ppt/slides/slide17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://ppt/slides/slide3.xml" TargetMode="External"/><Relationship Id="rId9" Type="http://schemas.openxmlformats.org/officeDocument/2006/relationships/hyperlink" Target="http://ppt/slides/slide16.xml" TargetMode="External"/><Relationship Id="rId5" Type="http://schemas.openxmlformats.org/officeDocument/2006/relationships/hyperlink" Target="http://ppt/slides/slide6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2.xml" TargetMode="External"/><Relationship Id="rId8" Type="http://schemas.openxmlformats.org/officeDocument/2006/relationships/hyperlink" Target="http://ppt/slides/slide13.x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://ppt/slides/slide2.xml" TargetMode="Externa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3.xml" TargetMode="External"/><Relationship Id="rId6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5.xml" TargetMode="External"/><Relationship Id="rId8" Type="http://schemas.openxmlformats.org/officeDocument/2006/relationships/hyperlink" Target="http://ppt/slides/slide2.x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hyperlink" Target="http://ppt/slides/slide2.xml" TargetMode="Externa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3.xml" TargetMode="External"/><Relationship Id="rId6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5.xml" TargetMode="External"/><Relationship Id="rId8" Type="http://schemas.openxmlformats.org/officeDocument/2006/relationships/hyperlink" Target="http://ppt/slides/slide2.x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ppt/slides/slide2.xml" TargetMode="Externa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3.xml" TargetMode="External"/><Relationship Id="rId6" Type="http://schemas.openxmlformats.org/officeDocument/2006/relationships/hyperlink" Target="http://ppt/slides/slide4.xml" TargetMode="External"/><Relationship Id="rId7" Type="http://schemas.openxmlformats.org/officeDocument/2006/relationships/hyperlink" Target="http://ppt/slides/slide5.xml" TargetMode="External"/><Relationship Id="rId8" Type="http://schemas.openxmlformats.org/officeDocument/2006/relationships/hyperlink" Target="http://ppt/slides/slide2.x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ppt/slides/slide7.xml" TargetMode="Externa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8.xml" TargetMode="External"/><Relationship Id="rId6" Type="http://schemas.openxmlformats.org/officeDocument/2006/relationships/hyperlink" Target="http://ppt/slides/slide9.xml" TargetMode="External"/><Relationship Id="rId7" Type="http://schemas.openxmlformats.org/officeDocument/2006/relationships/hyperlink" Target="http://ppt/slides/slide6.xml" TargetMode="External"/><Relationship Id="rId8" Type="http://schemas.openxmlformats.org/officeDocument/2006/relationships/hyperlink" Target="http://ppt/slides/slide12.x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ppt/slides/slide8.xml" TargetMode="External"/><Relationship Id="rId11" Type="http://schemas.openxmlformats.org/officeDocument/2006/relationships/hyperlink" Target="http://ppt/slides/slide13.xml" TargetMode="External"/><Relationship Id="rId10" Type="http://schemas.openxmlformats.org/officeDocument/2006/relationships/hyperlink" Target="http://ppt/slides/slide2.xml" TargetMode="External"/><Relationship Id="rId12" Type="http://schemas.openxmlformats.org/officeDocument/2006/relationships/hyperlink" Target="http://ppt/slides/slide16.xml" TargetMode="External"/><Relationship Id="rId9" Type="http://schemas.openxmlformats.org/officeDocument/2006/relationships/hyperlink" Target="http://ppt/slides/slide6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8.x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://ppt/slides/slide8.xml" TargetMode="External"/><Relationship Id="rId10" Type="http://schemas.openxmlformats.org/officeDocument/2006/relationships/hyperlink" Target="http://ppt/slides/slide16.xml" TargetMode="External"/><Relationship Id="rId9" Type="http://schemas.openxmlformats.org/officeDocument/2006/relationships/hyperlink" Target="http://ppt/slides/slide13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2.x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://ppt/slides/slide8.xml" TargetMode="Externa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3.xml" TargetMode="External"/><Relationship Id="rId12" Type="http://schemas.openxmlformats.org/officeDocument/2006/relationships/hyperlink" Target="http://ppt/slides/slide6.xml" TargetMode="External"/><Relationship Id="rId9" Type="http://schemas.openxmlformats.org/officeDocument/2006/relationships/hyperlink" Target="http://ppt/slides/slide2.xml" TargetMode="External"/><Relationship Id="rId5" Type="http://schemas.openxmlformats.org/officeDocument/2006/relationships/hyperlink" Target="http://ppt/slides/slide9.xml" TargetMode="External"/><Relationship Id="rId6" Type="http://schemas.openxmlformats.org/officeDocument/2006/relationships/hyperlink" Target="http://ppt/slides/slide6.xml" TargetMode="External"/><Relationship Id="rId7" Type="http://schemas.openxmlformats.org/officeDocument/2006/relationships/hyperlink" Target="http://ppt/slides/slide12.xml" TargetMode="External"/><Relationship Id="rId8" Type="http://schemas.openxmlformats.org/officeDocument/2006/relationships/hyperlink" Target="http://ppt/slides/slide10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650" y="1852610"/>
            <a:ext cx="8361229" cy="2098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</a:pPr>
            <a:r>
              <a:rPr b="0" i="0" lang="es-MX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MAQUETA PARA EL SISTEMA DE EVALUACIÓN DOCENTE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909" y="395628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7628B"/>
              </a:buClr>
              <a:buSzPts val="2300"/>
              <a:buFont typeface="Source Sans Pro"/>
              <a:buNone/>
            </a:pPr>
            <a:r>
              <a:rPr b="0" i="0" lang="es-MX" sz="2300" u="none" cap="none" strike="noStrike">
                <a:solidFill>
                  <a:srgbClr val="3762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Benjamín Dorantes García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7628B"/>
              </a:buClr>
              <a:buSzPts val="1600"/>
              <a:buFont typeface="Source Sans Pro"/>
              <a:buNone/>
            </a:pPr>
            <a:r>
              <a:rPr b="0" i="0" lang="es-MX" sz="1600" u="none" cap="none" strike="noStrike">
                <a:solidFill>
                  <a:srgbClr val="3762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Viernes 11 de mayo de 2018</a:t>
            </a:r>
            <a:endParaRPr/>
          </a:p>
        </p:txBody>
      </p:sp>
      <p:sp>
        <p:nvSpPr>
          <p:cNvPr id="95" name="Google Shape;95;p13">
            <a:hlinkClick r:id="rId3"/>
          </p:cNvPr>
          <p:cNvSpPr/>
          <p:nvPr/>
        </p:nvSpPr>
        <p:spPr>
          <a:xfrm>
            <a:off x="5290400" y="5042518"/>
            <a:ext cx="1610687" cy="41871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Comenzar</a:t>
            </a:r>
            <a:endParaRPr/>
          </a:p>
        </p:txBody>
      </p:sp>
      <p:pic>
        <p:nvPicPr>
          <p:cNvPr descr="Resultado de imagen para logo sep sin fondo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1112" y="1392250"/>
            <a:ext cx="2323839" cy="795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5573" y="1468095"/>
            <a:ext cx="1080783" cy="72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>
            <a:hlinkClick r:id="rId4"/>
          </p:cNvPr>
          <p:cNvSpPr/>
          <p:nvPr/>
        </p:nvSpPr>
        <p:spPr>
          <a:xfrm>
            <a:off x="365760" y="202641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22">
            <a:hlinkClick r:id="rId5"/>
          </p:cNvPr>
          <p:cNvSpPr/>
          <p:nvPr/>
        </p:nvSpPr>
        <p:spPr>
          <a:xfrm>
            <a:off x="365760" y="229121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2">
            <a:hlinkClick r:id="rId6"/>
          </p:cNvPr>
          <p:cNvSpPr/>
          <p:nvPr/>
        </p:nvSpPr>
        <p:spPr>
          <a:xfrm>
            <a:off x="365760" y="2556009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2">
            <a:hlinkClick r:id="rId7"/>
          </p:cNvPr>
          <p:cNvSpPr/>
          <p:nvPr/>
        </p:nvSpPr>
        <p:spPr>
          <a:xfrm>
            <a:off x="365760" y="2820808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2">
            <a:hlinkClick r:id="rId8"/>
          </p:cNvPr>
          <p:cNvSpPr/>
          <p:nvPr/>
        </p:nvSpPr>
        <p:spPr>
          <a:xfrm>
            <a:off x="2042160" y="2594105"/>
            <a:ext cx="9407718" cy="321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2">
            <a:hlinkClick r:id="rId9"/>
          </p:cNvPr>
          <p:cNvSpPr/>
          <p:nvPr/>
        </p:nvSpPr>
        <p:spPr>
          <a:xfrm>
            <a:off x="2386716" y="3035172"/>
            <a:ext cx="9063161" cy="25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2">
            <a:hlinkClick r:id="rId10"/>
          </p:cNvPr>
          <p:cNvSpPr/>
          <p:nvPr/>
        </p:nvSpPr>
        <p:spPr>
          <a:xfrm>
            <a:off x="2267447" y="558413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22">
            <a:hlinkClick r:id="rId11"/>
          </p:cNvPr>
          <p:cNvSpPr/>
          <p:nvPr/>
        </p:nvSpPr>
        <p:spPr>
          <a:xfrm>
            <a:off x="8719930" y="1265582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22">
            <a:hlinkClick r:id="rId12"/>
          </p:cNvPr>
          <p:cNvSpPr/>
          <p:nvPr/>
        </p:nvSpPr>
        <p:spPr>
          <a:xfrm>
            <a:off x="9455426" y="1265582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22">
            <a:hlinkClick r:id="rId13"/>
          </p:cNvPr>
          <p:cNvSpPr/>
          <p:nvPr/>
        </p:nvSpPr>
        <p:spPr>
          <a:xfrm>
            <a:off x="10429460" y="1265582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>
            <a:hlinkClick r:id="rId4"/>
          </p:cNvPr>
          <p:cNvSpPr/>
          <p:nvPr/>
        </p:nvSpPr>
        <p:spPr>
          <a:xfrm>
            <a:off x="365760" y="202641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23">
            <a:hlinkClick r:id="rId5"/>
          </p:cNvPr>
          <p:cNvSpPr/>
          <p:nvPr/>
        </p:nvSpPr>
        <p:spPr>
          <a:xfrm>
            <a:off x="365760" y="229121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23">
            <a:hlinkClick r:id="rId6"/>
          </p:cNvPr>
          <p:cNvSpPr/>
          <p:nvPr/>
        </p:nvSpPr>
        <p:spPr>
          <a:xfrm>
            <a:off x="365760" y="2556009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23">
            <a:hlinkClick r:id="rId7"/>
          </p:cNvPr>
          <p:cNvSpPr/>
          <p:nvPr/>
        </p:nvSpPr>
        <p:spPr>
          <a:xfrm>
            <a:off x="365760" y="2820808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23">
            <a:hlinkClick r:id="rId8"/>
          </p:cNvPr>
          <p:cNvSpPr/>
          <p:nvPr/>
        </p:nvSpPr>
        <p:spPr>
          <a:xfrm>
            <a:off x="2280699" y="555787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23">
            <a:hlinkClick r:id="rId9"/>
          </p:cNvPr>
          <p:cNvSpPr/>
          <p:nvPr/>
        </p:nvSpPr>
        <p:spPr>
          <a:xfrm>
            <a:off x="8693426" y="1252330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23">
            <a:hlinkClick r:id="rId10"/>
          </p:cNvPr>
          <p:cNvSpPr/>
          <p:nvPr/>
        </p:nvSpPr>
        <p:spPr>
          <a:xfrm>
            <a:off x="9428922" y="1252330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23">
            <a:hlinkClick r:id="rId11"/>
          </p:cNvPr>
          <p:cNvSpPr/>
          <p:nvPr/>
        </p:nvSpPr>
        <p:spPr>
          <a:xfrm>
            <a:off x="10402956" y="1252330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>
            <a:hlinkClick r:id="rId4"/>
          </p:cNvPr>
          <p:cNvSpPr/>
          <p:nvPr/>
        </p:nvSpPr>
        <p:spPr>
          <a:xfrm>
            <a:off x="365760" y="202641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24">
            <a:hlinkClick r:id="rId5"/>
          </p:cNvPr>
          <p:cNvSpPr/>
          <p:nvPr/>
        </p:nvSpPr>
        <p:spPr>
          <a:xfrm>
            <a:off x="365760" y="229121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24">
            <a:hlinkClick r:id="rId6"/>
          </p:cNvPr>
          <p:cNvSpPr/>
          <p:nvPr/>
        </p:nvSpPr>
        <p:spPr>
          <a:xfrm>
            <a:off x="365760" y="2556009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24">
            <a:hlinkClick r:id="rId7"/>
          </p:cNvPr>
          <p:cNvSpPr/>
          <p:nvPr/>
        </p:nvSpPr>
        <p:spPr>
          <a:xfrm>
            <a:off x="365760" y="2820808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24">
            <a:hlinkClick r:id="rId8"/>
          </p:cNvPr>
          <p:cNvSpPr/>
          <p:nvPr/>
        </p:nvSpPr>
        <p:spPr>
          <a:xfrm>
            <a:off x="6135757" y="6194960"/>
            <a:ext cx="1139686" cy="240258"/>
          </a:xfrm>
          <a:prstGeom prst="rect">
            <a:avLst/>
          </a:prstGeom>
          <a:gradFill>
            <a:gsLst>
              <a:gs pos="0">
                <a:srgbClr val="629171"/>
              </a:gs>
              <a:gs pos="50000">
                <a:srgbClr val="47855C"/>
              </a:gs>
              <a:gs pos="100000">
                <a:srgbClr val="3B785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cambios</a:t>
            </a:r>
            <a:endParaRPr/>
          </a:p>
        </p:txBody>
      </p:sp>
      <p:sp>
        <p:nvSpPr>
          <p:cNvPr id="296" name="Google Shape;296;p24">
            <a:hlinkClick r:id="rId9"/>
          </p:cNvPr>
          <p:cNvSpPr/>
          <p:nvPr/>
        </p:nvSpPr>
        <p:spPr>
          <a:xfrm>
            <a:off x="9202310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24">
            <a:hlinkClick r:id="rId10"/>
          </p:cNvPr>
          <p:cNvSpPr/>
          <p:nvPr/>
        </p:nvSpPr>
        <p:spPr>
          <a:xfrm>
            <a:off x="9937806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24">
            <a:hlinkClick r:id="rId11"/>
          </p:cNvPr>
          <p:cNvSpPr/>
          <p:nvPr/>
        </p:nvSpPr>
        <p:spPr>
          <a:xfrm>
            <a:off x="10911840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>
            <a:hlinkClick r:id="rId4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25">
            <a:hlinkClick r:id="rId5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25">
            <a:hlinkClick r:id="rId6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25">
            <a:hlinkClick r:id="rId7"/>
          </p:cNvPr>
          <p:cNvSpPr/>
          <p:nvPr/>
        </p:nvSpPr>
        <p:spPr>
          <a:xfrm>
            <a:off x="365760" y="1941443"/>
            <a:ext cx="130401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25">
            <a:hlinkClick r:id="rId8"/>
          </p:cNvPr>
          <p:cNvSpPr/>
          <p:nvPr/>
        </p:nvSpPr>
        <p:spPr>
          <a:xfrm>
            <a:off x="3526404" y="5486400"/>
            <a:ext cx="1191370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25">
            <a:hlinkClick r:id="rId9"/>
          </p:cNvPr>
          <p:cNvSpPr/>
          <p:nvPr/>
        </p:nvSpPr>
        <p:spPr>
          <a:xfrm>
            <a:off x="2042159" y="2544416"/>
            <a:ext cx="9036657" cy="34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4" name="Google Shape;324;p26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>
            <a:hlinkClick r:id="rId4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26">
            <a:hlinkClick r:id="rId5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26">
            <a:hlinkClick r:id="rId6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26">
            <a:hlinkClick r:id="rId7"/>
          </p:cNvPr>
          <p:cNvSpPr/>
          <p:nvPr/>
        </p:nvSpPr>
        <p:spPr>
          <a:xfrm>
            <a:off x="365760" y="1941443"/>
            <a:ext cx="130401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26">
            <a:hlinkClick r:id="rId8"/>
          </p:cNvPr>
          <p:cNvSpPr/>
          <p:nvPr/>
        </p:nvSpPr>
        <p:spPr>
          <a:xfrm>
            <a:off x="2393341" y="3099536"/>
            <a:ext cx="8778241" cy="22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26">
            <a:hlinkClick r:id="rId9"/>
          </p:cNvPr>
          <p:cNvSpPr/>
          <p:nvPr/>
        </p:nvSpPr>
        <p:spPr>
          <a:xfrm>
            <a:off x="3526404" y="5512905"/>
            <a:ext cx="1191370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26">
            <a:hlinkClick r:id="rId10"/>
          </p:cNvPr>
          <p:cNvSpPr/>
          <p:nvPr/>
        </p:nvSpPr>
        <p:spPr>
          <a:xfrm>
            <a:off x="2055412" y="2617304"/>
            <a:ext cx="9116170" cy="38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1" name="Google Shape;341;p27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>
            <a:hlinkClick r:id="rId4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Google Shape;343;p27">
            <a:hlinkClick r:id="rId5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Google Shape;344;p27">
            <a:hlinkClick r:id="rId6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27">
            <a:hlinkClick r:id="rId7"/>
          </p:cNvPr>
          <p:cNvSpPr/>
          <p:nvPr/>
        </p:nvSpPr>
        <p:spPr>
          <a:xfrm>
            <a:off x="365760" y="1941443"/>
            <a:ext cx="130401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Google Shape;346;p27">
            <a:hlinkClick r:id="rId8"/>
          </p:cNvPr>
          <p:cNvSpPr/>
          <p:nvPr/>
        </p:nvSpPr>
        <p:spPr>
          <a:xfrm>
            <a:off x="365760" y="2385391"/>
            <a:ext cx="130401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Google Shape;347;p27">
            <a:hlinkClick r:id="rId9"/>
          </p:cNvPr>
          <p:cNvSpPr/>
          <p:nvPr/>
        </p:nvSpPr>
        <p:spPr>
          <a:xfrm>
            <a:off x="365760" y="2768232"/>
            <a:ext cx="130401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27">
            <a:hlinkClick r:id="rId10"/>
          </p:cNvPr>
          <p:cNvSpPr/>
          <p:nvPr/>
        </p:nvSpPr>
        <p:spPr>
          <a:xfrm>
            <a:off x="2015656" y="5804452"/>
            <a:ext cx="1191370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>
            <a:hlinkClick r:id="rId4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Google Shape;360;p28">
            <a:hlinkClick r:id="rId5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28">
            <a:hlinkClick r:id="rId6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28">
            <a:hlinkClick r:id="rId7"/>
          </p:cNvPr>
          <p:cNvSpPr/>
          <p:nvPr/>
        </p:nvSpPr>
        <p:spPr>
          <a:xfrm>
            <a:off x="365760" y="2107095"/>
            <a:ext cx="1277510" cy="25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28">
            <a:hlinkClick r:id="rId8"/>
          </p:cNvPr>
          <p:cNvSpPr/>
          <p:nvPr/>
        </p:nvSpPr>
        <p:spPr>
          <a:xfrm>
            <a:off x="365760" y="2422239"/>
            <a:ext cx="1277510" cy="25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>
            <a:hlinkClick r:id="rId4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Google Shape;375;p29">
            <a:hlinkClick r:id="rId5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6" name="Google Shape;376;p29">
            <a:hlinkClick r:id="rId6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p29">
            <a:hlinkClick r:id="rId7"/>
          </p:cNvPr>
          <p:cNvSpPr/>
          <p:nvPr/>
        </p:nvSpPr>
        <p:spPr>
          <a:xfrm>
            <a:off x="365760" y="2107095"/>
            <a:ext cx="1277510" cy="25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" name="Google Shape;378;p29">
            <a:hlinkClick r:id="rId8"/>
          </p:cNvPr>
          <p:cNvSpPr/>
          <p:nvPr/>
        </p:nvSpPr>
        <p:spPr>
          <a:xfrm>
            <a:off x="365760" y="2422239"/>
            <a:ext cx="1277510" cy="25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1671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>
            <a:hlinkClick r:id="rId4"/>
          </p:cNvPr>
          <p:cNvSpPr/>
          <p:nvPr/>
        </p:nvSpPr>
        <p:spPr>
          <a:xfrm>
            <a:off x="265043" y="1934817"/>
            <a:ext cx="1391479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4">
            <a:hlinkClick r:id="rId5"/>
          </p:cNvPr>
          <p:cNvSpPr/>
          <p:nvPr/>
        </p:nvSpPr>
        <p:spPr>
          <a:xfrm>
            <a:off x="2723322" y="2643808"/>
            <a:ext cx="2882348" cy="722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4">
            <a:hlinkClick r:id="rId6"/>
          </p:cNvPr>
          <p:cNvSpPr/>
          <p:nvPr/>
        </p:nvSpPr>
        <p:spPr>
          <a:xfrm>
            <a:off x="265043" y="2487579"/>
            <a:ext cx="1391479" cy="295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4">
            <a:hlinkClick r:id="rId7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4">
            <a:hlinkClick r:id="rId8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4">
            <a:hlinkClick r:id="rId9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1671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>
            <a:hlinkClick r:id="rId4"/>
          </p:cNvPr>
          <p:cNvSpPr/>
          <p:nvPr/>
        </p:nvSpPr>
        <p:spPr>
          <a:xfrm>
            <a:off x="265043" y="1934817"/>
            <a:ext cx="1391479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5">
            <a:hlinkClick r:id="rId5"/>
          </p:cNvPr>
          <p:cNvSpPr/>
          <p:nvPr/>
        </p:nvSpPr>
        <p:spPr>
          <a:xfrm>
            <a:off x="5459896" y="2107096"/>
            <a:ext cx="1272208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5">
            <a:hlinkClick r:id="rId6"/>
          </p:cNvPr>
          <p:cNvSpPr/>
          <p:nvPr/>
        </p:nvSpPr>
        <p:spPr>
          <a:xfrm>
            <a:off x="6732103" y="2107096"/>
            <a:ext cx="1550505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5">
            <a:hlinkClick r:id="rId7"/>
          </p:cNvPr>
          <p:cNvSpPr/>
          <p:nvPr/>
        </p:nvSpPr>
        <p:spPr>
          <a:xfrm>
            <a:off x="8282608" y="2131516"/>
            <a:ext cx="1802296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5">
            <a:hlinkClick r:id="rId8"/>
          </p:cNvPr>
          <p:cNvSpPr/>
          <p:nvPr/>
        </p:nvSpPr>
        <p:spPr>
          <a:xfrm>
            <a:off x="5559287" y="6089373"/>
            <a:ext cx="682488" cy="24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5">
            <a:hlinkClick r:id="rId9"/>
          </p:cNvPr>
          <p:cNvSpPr/>
          <p:nvPr/>
        </p:nvSpPr>
        <p:spPr>
          <a:xfrm>
            <a:off x="9202310" y="1292086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15">
            <a:hlinkClick r:id="rId10"/>
          </p:cNvPr>
          <p:cNvSpPr/>
          <p:nvPr/>
        </p:nvSpPr>
        <p:spPr>
          <a:xfrm>
            <a:off x="9937806" y="1292086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5">
            <a:hlinkClick r:id="rId11"/>
          </p:cNvPr>
          <p:cNvSpPr/>
          <p:nvPr/>
        </p:nvSpPr>
        <p:spPr>
          <a:xfrm>
            <a:off x="10911840" y="1292086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67" y="178212"/>
            <a:ext cx="11870265" cy="651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>
            <a:hlinkClick r:id="rId4"/>
          </p:cNvPr>
          <p:cNvSpPr/>
          <p:nvPr/>
        </p:nvSpPr>
        <p:spPr>
          <a:xfrm>
            <a:off x="265043" y="1934817"/>
            <a:ext cx="1391479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6">
            <a:hlinkClick r:id="rId5"/>
          </p:cNvPr>
          <p:cNvSpPr/>
          <p:nvPr/>
        </p:nvSpPr>
        <p:spPr>
          <a:xfrm>
            <a:off x="5261113" y="2073965"/>
            <a:ext cx="1272208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6">
            <a:hlinkClick r:id="rId6"/>
          </p:cNvPr>
          <p:cNvSpPr/>
          <p:nvPr/>
        </p:nvSpPr>
        <p:spPr>
          <a:xfrm>
            <a:off x="6533321" y="2073964"/>
            <a:ext cx="1550505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6">
            <a:hlinkClick r:id="rId7"/>
          </p:cNvPr>
          <p:cNvSpPr/>
          <p:nvPr/>
        </p:nvSpPr>
        <p:spPr>
          <a:xfrm>
            <a:off x="8083826" y="2060262"/>
            <a:ext cx="1802296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6">
            <a:hlinkClick r:id="rId8"/>
          </p:cNvPr>
          <p:cNvSpPr/>
          <p:nvPr/>
        </p:nvSpPr>
        <p:spPr>
          <a:xfrm>
            <a:off x="5555973" y="5983356"/>
            <a:ext cx="682488" cy="24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6">
            <a:hlinkClick r:id="rId9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6">
            <a:hlinkClick r:id="rId10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6">
            <a:hlinkClick r:id="rId11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1671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>
            <a:hlinkClick r:id="rId4"/>
          </p:cNvPr>
          <p:cNvSpPr/>
          <p:nvPr/>
        </p:nvSpPr>
        <p:spPr>
          <a:xfrm>
            <a:off x="265043" y="1934817"/>
            <a:ext cx="1391479" cy="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7">
            <a:hlinkClick r:id="rId5"/>
          </p:cNvPr>
          <p:cNvSpPr/>
          <p:nvPr/>
        </p:nvSpPr>
        <p:spPr>
          <a:xfrm>
            <a:off x="5274365" y="2073965"/>
            <a:ext cx="1272208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17">
            <a:hlinkClick r:id="rId6"/>
          </p:cNvPr>
          <p:cNvSpPr/>
          <p:nvPr/>
        </p:nvSpPr>
        <p:spPr>
          <a:xfrm>
            <a:off x="6546573" y="2071880"/>
            <a:ext cx="1550505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7">
            <a:hlinkClick r:id="rId7"/>
          </p:cNvPr>
          <p:cNvSpPr/>
          <p:nvPr/>
        </p:nvSpPr>
        <p:spPr>
          <a:xfrm>
            <a:off x="8097078" y="2071880"/>
            <a:ext cx="1802296" cy="38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7">
            <a:hlinkClick r:id="rId8"/>
          </p:cNvPr>
          <p:cNvSpPr/>
          <p:nvPr/>
        </p:nvSpPr>
        <p:spPr>
          <a:xfrm>
            <a:off x="5546035" y="6062869"/>
            <a:ext cx="682488" cy="24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17">
            <a:hlinkClick r:id="rId9"/>
          </p:cNvPr>
          <p:cNvSpPr/>
          <p:nvPr/>
        </p:nvSpPr>
        <p:spPr>
          <a:xfrm>
            <a:off x="8666922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7">
            <a:hlinkClick r:id="rId10"/>
          </p:cNvPr>
          <p:cNvSpPr/>
          <p:nvPr/>
        </p:nvSpPr>
        <p:spPr>
          <a:xfrm>
            <a:off x="9402418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17">
            <a:hlinkClick r:id="rId11"/>
          </p:cNvPr>
          <p:cNvSpPr/>
          <p:nvPr/>
        </p:nvSpPr>
        <p:spPr>
          <a:xfrm>
            <a:off x="10376452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78212"/>
            <a:ext cx="11848252" cy="654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>
            <a:hlinkClick r:id="rId4"/>
          </p:cNvPr>
          <p:cNvSpPr/>
          <p:nvPr/>
        </p:nvSpPr>
        <p:spPr>
          <a:xfrm>
            <a:off x="11376020" y="6187454"/>
            <a:ext cx="439214" cy="38291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4C75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18">
            <a:hlinkClick r:id="rId5"/>
          </p:cNvPr>
          <p:cNvSpPr/>
          <p:nvPr/>
        </p:nvSpPr>
        <p:spPr>
          <a:xfrm>
            <a:off x="365760" y="1974573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18">
            <a:hlinkClick r:id="rId6"/>
          </p:cNvPr>
          <p:cNvSpPr/>
          <p:nvPr/>
        </p:nvSpPr>
        <p:spPr>
          <a:xfrm>
            <a:off x="365760" y="2239372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18">
            <a:hlinkClick r:id="rId7"/>
          </p:cNvPr>
          <p:cNvSpPr/>
          <p:nvPr/>
        </p:nvSpPr>
        <p:spPr>
          <a:xfrm>
            <a:off x="365760" y="250417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18">
            <a:hlinkClick r:id="rId8"/>
          </p:cNvPr>
          <p:cNvSpPr/>
          <p:nvPr/>
        </p:nvSpPr>
        <p:spPr>
          <a:xfrm>
            <a:off x="365760" y="276897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18">
            <a:hlinkClick r:id="rId9"/>
          </p:cNvPr>
          <p:cNvSpPr/>
          <p:nvPr/>
        </p:nvSpPr>
        <p:spPr>
          <a:xfrm>
            <a:off x="9202310" y="1318591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18">
            <a:hlinkClick r:id="rId10"/>
          </p:cNvPr>
          <p:cNvSpPr/>
          <p:nvPr/>
        </p:nvSpPr>
        <p:spPr>
          <a:xfrm>
            <a:off x="9937806" y="1318591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18">
            <a:hlinkClick r:id="rId11"/>
          </p:cNvPr>
          <p:cNvSpPr/>
          <p:nvPr/>
        </p:nvSpPr>
        <p:spPr>
          <a:xfrm>
            <a:off x="10911840" y="1318591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1" l="0" r="1" t="2107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>
            <a:hlinkClick r:id="rId4"/>
          </p:cNvPr>
          <p:cNvSpPr/>
          <p:nvPr/>
        </p:nvSpPr>
        <p:spPr>
          <a:xfrm>
            <a:off x="365760" y="1920394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19">
            <a:hlinkClick r:id="rId5"/>
          </p:cNvPr>
          <p:cNvSpPr/>
          <p:nvPr/>
        </p:nvSpPr>
        <p:spPr>
          <a:xfrm>
            <a:off x="365760" y="2185193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19">
            <a:hlinkClick r:id="rId6"/>
          </p:cNvPr>
          <p:cNvSpPr/>
          <p:nvPr/>
        </p:nvSpPr>
        <p:spPr>
          <a:xfrm>
            <a:off x="365760" y="2449992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19">
            <a:hlinkClick r:id="rId7"/>
          </p:cNvPr>
          <p:cNvSpPr/>
          <p:nvPr/>
        </p:nvSpPr>
        <p:spPr>
          <a:xfrm>
            <a:off x="365760" y="271479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19">
            <a:hlinkClick r:id="rId8"/>
          </p:cNvPr>
          <p:cNvSpPr/>
          <p:nvPr/>
        </p:nvSpPr>
        <p:spPr>
          <a:xfrm>
            <a:off x="8601986" y="614121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19">
            <a:hlinkClick r:id="rId9"/>
          </p:cNvPr>
          <p:cNvSpPr/>
          <p:nvPr/>
        </p:nvSpPr>
        <p:spPr>
          <a:xfrm>
            <a:off x="11433975" y="1826213"/>
            <a:ext cx="437322" cy="35898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4C75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19">
            <a:hlinkClick r:id="rId10"/>
          </p:cNvPr>
          <p:cNvSpPr/>
          <p:nvPr/>
        </p:nvSpPr>
        <p:spPr>
          <a:xfrm>
            <a:off x="8601986" y="1239078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19">
            <a:hlinkClick r:id="rId11"/>
          </p:cNvPr>
          <p:cNvSpPr/>
          <p:nvPr/>
        </p:nvSpPr>
        <p:spPr>
          <a:xfrm>
            <a:off x="9337482" y="1239078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19">
            <a:hlinkClick r:id="rId12"/>
          </p:cNvPr>
          <p:cNvSpPr/>
          <p:nvPr/>
        </p:nvSpPr>
        <p:spPr>
          <a:xfrm>
            <a:off x="10311516" y="1239078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1" l="0" r="1" t="2107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>
            <a:hlinkClick r:id="rId4"/>
          </p:cNvPr>
          <p:cNvSpPr/>
          <p:nvPr/>
        </p:nvSpPr>
        <p:spPr>
          <a:xfrm>
            <a:off x="365760" y="1920394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20">
            <a:hlinkClick r:id="rId5"/>
          </p:cNvPr>
          <p:cNvSpPr/>
          <p:nvPr/>
        </p:nvSpPr>
        <p:spPr>
          <a:xfrm>
            <a:off x="365760" y="2185193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20">
            <a:hlinkClick r:id="rId6"/>
          </p:cNvPr>
          <p:cNvSpPr/>
          <p:nvPr/>
        </p:nvSpPr>
        <p:spPr>
          <a:xfrm>
            <a:off x="365760" y="2449992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20">
            <a:hlinkClick r:id="rId7"/>
          </p:cNvPr>
          <p:cNvSpPr/>
          <p:nvPr/>
        </p:nvSpPr>
        <p:spPr>
          <a:xfrm>
            <a:off x="365760" y="271479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0">
            <a:hlinkClick r:id="rId8"/>
          </p:cNvPr>
          <p:cNvSpPr/>
          <p:nvPr/>
        </p:nvSpPr>
        <p:spPr>
          <a:xfrm>
            <a:off x="8706679" y="1212574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0">
            <a:hlinkClick r:id="rId9"/>
          </p:cNvPr>
          <p:cNvSpPr/>
          <p:nvPr/>
        </p:nvSpPr>
        <p:spPr>
          <a:xfrm>
            <a:off x="9442175" y="1212574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0">
            <a:hlinkClick r:id="rId10"/>
          </p:cNvPr>
          <p:cNvSpPr/>
          <p:nvPr/>
        </p:nvSpPr>
        <p:spPr>
          <a:xfrm>
            <a:off x="10416209" y="1212574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2108" l="0" r="1" t="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>
            <a:hlinkClick r:id="rId4"/>
          </p:cNvPr>
          <p:cNvSpPr/>
          <p:nvPr/>
        </p:nvSpPr>
        <p:spPr>
          <a:xfrm>
            <a:off x="365760" y="202641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21">
            <a:hlinkClick r:id="rId5"/>
          </p:cNvPr>
          <p:cNvSpPr/>
          <p:nvPr/>
        </p:nvSpPr>
        <p:spPr>
          <a:xfrm>
            <a:off x="365760" y="2291210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21">
            <a:hlinkClick r:id="rId6"/>
          </p:cNvPr>
          <p:cNvSpPr/>
          <p:nvPr/>
        </p:nvSpPr>
        <p:spPr>
          <a:xfrm>
            <a:off x="365760" y="2556009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21">
            <a:hlinkClick r:id="rId7"/>
          </p:cNvPr>
          <p:cNvSpPr/>
          <p:nvPr/>
        </p:nvSpPr>
        <p:spPr>
          <a:xfrm>
            <a:off x="365760" y="2820808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21">
            <a:hlinkClick r:id="rId8"/>
          </p:cNvPr>
          <p:cNvSpPr/>
          <p:nvPr/>
        </p:nvSpPr>
        <p:spPr>
          <a:xfrm>
            <a:off x="2042160" y="2594105"/>
            <a:ext cx="9407718" cy="321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21">
            <a:hlinkClick r:id="rId9"/>
          </p:cNvPr>
          <p:cNvSpPr/>
          <p:nvPr/>
        </p:nvSpPr>
        <p:spPr>
          <a:xfrm>
            <a:off x="8719931" y="1358348"/>
            <a:ext cx="735496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21">
            <a:hlinkClick r:id="rId10"/>
          </p:cNvPr>
          <p:cNvSpPr/>
          <p:nvPr/>
        </p:nvSpPr>
        <p:spPr>
          <a:xfrm>
            <a:off x="9455427" y="1358348"/>
            <a:ext cx="974034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21">
            <a:hlinkClick r:id="rId11"/>
          </p:cNvPr>
          <p:cNvSpPr/>
          <p:nvPr/>
        </p:nvSpPr>
        <p:spPr>
          <a:xfrm>
            <a:off x="10429461" y="1358348"/>
            <a:ext cx="914400" cy="443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1">
            <a:hlinkClick r:id="rId12"/>
          </p:cNvPr>
          <p:cNvSpPr/>
          <p:nvPr/>
        </p:nvSpPr>
        <p:spPr>
          <a:xfrm>
            <a:off x="2267447" y="5584131"/>
            <a:ext cx="1290762" cy="212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