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6" r:id="rId7"/>
    <p:sldId id="263" r:id="rId8"/>
    <p:sldId id="259" r:id="rId9"/>
    <p:sldId id="264" r:id="rId10"/>
    <p:sldId id="292" r:id="rId11"/>
    <p:sldId id="267" r:id="rId12"/>
    <p:sldId id="293" r:id="rId13"/>
    <p:sldId id="280" r:id="rId14"/>
    <p:sldId id="289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3F3F3F"/>
    <a:srgbClr val="FFFFFF"/>
    <a:srgbClr val="B5B5B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74" y="-96"/>
      </p:cViewPr>
      <p:guideLst>
        <p:guide orient="horz" pos="2177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5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D4AB6-3FDB-4604-8754-32038A31C1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07567-304E-4922-A928-5AB690CCF0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15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24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7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9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9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8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E29-F867-47C3-8A0F-F28F80C83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6EA5-4DAF-42C2-B08C-0BBBBA5FA4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E29-F867-47C3-8A0F-F28F80C83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6EA5-4DAF-42C2-B08C-0BBBBA5FA4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E29-F867-47C3-8A0F-F28F80C83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6EA5-4DAF-42C2-B08C-0BBBBA5FA4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E29-F867-47C3-8A0F-F28F80C83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6EA5-4DAF-42C2-B08C-0BBBBA5FA4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E29-F867-47C3-8A0F-F28F80C83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6EA5-4DAF-42C2-B08C-0BBBBA5FA4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E29-F867-47C3-8A0F-F28F80C83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6EA5-4DAF-42C2-B08C-0BBBBA5FA4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E29-F867-47C3-8A0F-F28F80C83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6EA5-4DAF-42C2-B08C-0BBBBA5FA4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E29-F867-47C3-8A0F-F28F80C83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6EA5-4DAF-42C2-B08C-0BBBBA5FA4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E29-F867-47C3-8A0F-F28F80C83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6EA5-4DAF-42C2-B08C-0BBBBA5FA4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E29-F867-47C3-8A0F-F28F80C83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6EA5-4DAF-42C2-B08C-0BBBBA5FA4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E29-F867-47C3-8A0F-F28F80C83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6EA5-4DAF-42C2-B08C-0BBBBA5FA4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0"/>
            <a:r>
              <a:rPr lang="zh-CN" altLang="en-US"/>
              <a:t>第二级</a:t>
            </a:r>
            <a:endParaRPr lang="zh-CN" altLang="en-US"/>
          </a:p>
          <a:p>
            <a:pPr lvl="0"/>
            <a:r>
              <a:rPr lang="zh-CN" altLang="en-US"/>
              <a:t>第三级</a:t>
            </a:r>
            <a:endParaRPr lang="zh-CN" altLang="en-US"/>
          </a:p>
          <a:p>
            <a:pPr lvl="0"/>
            <a:r>
              <a:rPr lang="zh-CN" altLang="en-US"/>
              <a:t>第四级</a:t>
            </a:r>
            <a:endParaRPr lang="zh-CN" altLang="en-US"/>
          </a:p>
          <a:p>
            <a:pPr lvl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2018/7/24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-635" y="2127787"/>
            <a:ext cx="12192000" cy="2119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58800" dist="2032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804160" y="2692167"/>
            <a:ext cx="6583680" cy="1393825"/>
            <a:chOff x="2804795" y="2937460"/>
            <a:chExt cx="6583680" cy="1393825"/>
          </a:xfrm>
        </p:grpSpPr>
        <p:sp>
          <p:nvSpPr>
            <p:cNvPr id="8" name="文本框 7"/>
            <p:cNvSpPr txBox="1"/>
            <p:nvPr>
              <p:custDataLst>
                <p:tags r:id="rId3"/>
              </p:custDataLst>
            </p:nvPr>
          </p:nvSpPr>
          <p:spPr>
            <a:xfrm>
              <a:off x="2804795" y="2937460"/>
              <a:ext cx="6583680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>
                  <a:solidFill>
                    <a:srgbClr val="FFFFFF"/>
                  </a:solidFill>
                </a:rPr>
                <a:t>晋升师四评鉴报告</a:t>
              </a:r>
              <a:endParaRPr lang="zh-CN" altLang="en-US" sz="6000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4"/>
              </p:custDataLst>
            </p:nvPr>
          </p:nvSpPr>
          <p:spPr>
            <a:xfrm>
              <a:off x="3956050" y="3994100"/>
              <a:ext cx="428053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9" name="文本框 38"/>
          <p:cNvSpPr txBox="1"/>
          <p:nvPr>
            <p:custDataLst>
              <p:tags r:id="rId5"/>
            </p:custDataLst>
          </p:nvPr>
        </p:nvSpPr>
        <p:spPr>
          <a:xfrm>
            <a:off x="3676650" y="5296535"/>
            <a:ext cx="5046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472C4"/>
                </a:solidFill>
              </a:rPr>
              <a:t>姓名：招国湘                    部门：应用系统开发</a:t>
            </a:r>
            <a:endParaRPr lang="zh-CN" altLang="en-US" b="1" dirty="0">
              <a:solidFill>
                <a:srgbClr val="4472C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98825" y="2437769"/>
            <a:ext cx="5594350" cy="198246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58800" dist="2032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428365" y="2813446"/>
            <a:ext cx="5335270" cy="1230035"/>
            <a:chOff x="3428365" y="2967335"/>
            <a:chExt cx="5335270" cy="1230035"/>
          </a:xfrm>
        </p:grpSpPr>
        <p:sp>
          <p:nvSpPr>
            <p:cNvPr id="8" name="文本框 7"/>
            <p:cNvSpPr txBox="1"/>
            <p:nvPr/>
          </p:nvSpPr>
          <p:spPr>
            <a:xfrm>
              <a:off x="3428365" y="2967335"/>
              <a:ext cx="5335270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>
                  <a:solidFill>
                    <a:srgbClr val="FFFFFF"/>
                  </a:solidFill>
                </a:rPr>
                <a:t>未来展望</a:t>
              </a:r>
              <a:endParaRPr lang="zh-CN" altLang="en-US" sz="5400" dirty="0">
                <a:solidFill>
                  <a:srgbClr val="FFFFFF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649554" y="3890665"/>
              <a:ext cx="4892892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Future outlook</a:t>
              </a:r>
              <a:endParaRPr lang="en-US" altLang="zh-CN" sz="14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077636" y="2437769"/>
            <a:ext cx="194310" cy="1982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920054" y="2437769"/>
            <a:ext cx="194310" cy="1982462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/>
          <p:cNvSpPr/>
          <p:nvPr/>
        </p:nvSpPr>
        <p:spPr>
          <a:xfrm rot="2797980">
            <a:off x="401190" y="-652595"/>
            <a:ext cx="642482" cy="2674887"/>
          </a:xfrm>
          <a:custGeom>
            <a:avLst/>
            <a:gdLst>
              <a:gd name="connsiteX0" fmla="*/ 0 w 642482"/>
              <a:gd name="connsiteY0" fmla="*/ 680190 h 2674887"/>
              <a:gd name="connsiteX1" fmla="*/ 642482 w 642482"/>
              <a:gd name="connsiteY1" fmla="*/ 0 h 2674887"/>
              <a:gd name="connsiteX2" fmla="*/ 642482 w 642482"/>
              <a:gd name="connsiteY2" fmla="*/ 2674887 h 2674887"/>
              <a:gd name="connsiteX3" fmla="*/ 0 w 642482"/>
              <a:gd name="connsiteY3" fmla="*/ 2068023 h 267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482" h="2674887">
                <a:moveTo>
                  <a:pt x="0" y="680190"/>
                </a:moveTo>
                <a:lnTo>
                  <a:pt x="642482" y="0"/>
                </a:lnTo>
                <a:lnTo>
                  <a:pt x="642482" y="2674887"/>
                </a:lnTo>
                <a:lnTo>
                  <a:pt x="0" y="20680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 rot="18992881">
            <a:off x="-355398" y="438867"/>
            <a:ext cx="2057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rgbClr val="FFFFFF"/>
                </a:solidFill>
              </a:rPr>
              <a:t>Part 04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82625" y="421636"/>
            <a:ext cx="3406775" cy="648823"/>
            <a:chOff x="3260725" y="2753606"/>
            <a:chExt cx="3698875" cy="704454"/>
          </a:xfrm>
        </p:grpSpPr>
        <p:sp>
          <p:nvSpPr>
            <p:cNvPr id="5" name="矩形 4"/>
            <p:cNvSpPr/>
            <p:nvPr/>
          </p:nvSpPr>
          <p:spPr>
            <a:xfrm>
              <a:off x="3425825" y="2753606"/>
              <a:ext cx="3368675" cy="7044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58800" dist="2032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428364" y="2813446"/>
              <a:ext cx="3366134" cy="566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>
                  <a:solidFill>
                    <a:srgbClr val="FFFFFF"/>
                  </a:solidFill>
                </a:rPr>
                <a:t>未来职业规划</a:t>
              </a: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829847" y="2753606"/>
              <a:ext cx="129753" cy="704454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260725" y="2753606"/>
              <a:ext cx="129753" cy="704454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458cc47c-1cfc-40a4-b699-24a138b8a9e5"/>
          <p:cNvGrpSpPr>
            <a:grpSpLocks noChangeAspect="1"/>
          </p:cNvGrpSpPr>
          <p:nvPr/>
        </p:nvGrpSpPr>
        <p:grpSpPr>
          <a:xfrm>
            <a:off x="1559560" y="1958340"/>
            <a:ext cx="9814560" cy="3471700"/>
            <a:chOff x="2705147" y="1856519"/>
            <a:chExt cx="8793318" cy="3471496"/>
          </a:xfrm>
        </p:grpSpPr>
        <p:sp>
          <p:nvSpPr>
            <p:cNvPr id="9" name="Freeform: Shape 57"/>
            <p:cNvSpPr/>
            <p:nvPr/>
          </p:nvSpPr>
          <p:spPr bwMode="auto">
            <a:xfrm>
              <a:off x="2705147" y="2738227"/>
              <a:ext cx="3355552" cy="2589788"/>
            </a:xfrm>
            <a:custGeom>
              <a:avLst/>
              <a:gdLst/>
              <a:ahLst/>
              <a:cxnLst>
                <a:cxn ang="0">
                  <a:pos x="1559" y="0"/>
                </a:cxn>
                <a:cxn ang="0">
                  <a:pos x="1652" y="246"/>
                </a:cxn>
                <a:cxn ang="0">
                  <a:pos x="1525" y="223"/>
                </a:cxn>
                <a:cxn ang="0">
                  <a:pos x="374" y="1275"/>
                </a:cxn>
                <a:cxn ang="0">
                  <a:pos x="0" y="1157"/>
                </a:cxn>
                <a:cxn ang="0">
                  <a:pos x="1185" y="161"/>
                </a:cxn>
                <a:cxn ang="0">
                  <a:pos x="1081" y="142"/>
                </a:cxn>
                <a:cxn ang="0">
                  <a:pos x="1559" y="0"/>
                </a:cxn>
              </a:cxnLst>
              <a:rect l="0" t="0" r="r" b="b"/>
              <a:pathLst>
                <a:path w="1652" h="1275">
                  <a:moveTo>
                    <a:pt x="1559" y="0"/>
                  </a:moveTo>
                  <a:lnTo>
                    <a:pt x="1652" y="246"/>
                  </a:lnTo>
                  <a:lnTo>
                    <a:pt x="1525" y="223"/>
                  </a:lnTo>
                  <a:lnTo>
                    <a:pt x="374" y="1275"/>
                  </a:lnTo>
                  <a:lnTo>
                    <a:pt x="0" y="1157"/>
                  </a:lnTo>
                  <a:lnTo>
                    <a:pt x="1185" y="161"/>
                  </a:lnTo>
                  <a:lnTo>
                    <a:pt x="1081" y="142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1" name="Group 58"/>
            <p:cNvGrpSpPr/>
            <p:nvPr/>
          </p:nvGrpSpPr>
          <p:grpSpPr>
            <a:xfrm>
              <a:off x="4491496" y="2776276"/>
              <a:ext cx="755609" cy="1058259"/>
              <a:chOff x="2769239" y="2086044"/>
              <a:chExt cx="849362" cy="1189565"/>
            </a:xfrm>
          </p:grpSpPr>
          <p:sp>
            <p:nvSpPr>
              <p:cNvPr id="62" name="Freeform: Shape 59"/>
              <p:cNvSpPr/>
              <p:nvPr/>
            </p:nvSpPr>
            <p:spPr bwMode="auto">
              <a:xfrm>
                <a:off x="3321781" y="2232171"/>
                <a:ext cx="296820" cy="1043438"/>
              </a:xfrm>
              <a:custGeom>
                <a:avLst/>
                <a:gdLst/>
                <a:ahLst/>
                <a:cxnLst>
                  <a:cxn ang="0">
                    <a:pos x="130" y="0"/>
                  </a:cxn>
                  <a:cxn ang="0">
                    <a:pos x="130" y="346"/>
                  </a:cxn>
                  <a:cxn ang="0">
                    <a:pos x="0" y="457"/>
                  </a:cxn>
                  <a:cxn ang="0">
                    <a:pos x="2" y="112"/>
                  </a:cxn>
                  <a:cxn ang="0">
                    <a:pos x="130" y="0"/>
                  </a:cxn>
                </a:cxnLst>
                <a:rect l="0" t="0" r="r" b="b"/>
                <a:pathLst>
                  <a:path w="130" h="457">
                    <a:moveTo>
                      <a:pt x="130" y="0"/>
                    </a:moveTo>
                    <a:lnTo>
                      <a:pt x="130" y="346"/>
                    </a:lnTo>
                    <a:lnTo>
                      <a:pt x="0" y="457"/>
                    </a:lnTo>
                    <a:lnTo>
                      <a:pt x="2" y="112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3" name="Freeform: Shape 60"/>
              <p:cNvSpPr/>
              <p:nvPr/>
            </p:nvSpPr>
            <p:spPr bwMode="auto">
              <a:xfrm>
                <a:off x="2769239" y="2344050"/>
                <a:ext cx="557109" cy="931559"/>
              </a:xfrm>
              <a:custGeom>
                <a:avLst/>
                <a:gdLst/>
                <a:ahLst/>
                <a:cxnLst>
                  <a:cxn ang="0">
                    <a:pos x="244" y="63"/>
                  </a:cxn>
                  <a:cxn ang="0">
                    <a:pos x="242" y="408"/>
                  </a:cxn>
                  <a:cxn ang="0">
                    <a:pos x="2" y="346"/>
                  </a:cxn>
                  <a:cxn ang="0">
                    <a:pos x="0" y="0"/>
                  </a:cxn>
                  <a:cxn ang="0">
                    <a:pos x="244" y="63"/>
                  </a:cxn>
                </a:cxnLst>
                <a:rect l="0" t="0" r="r" b="b"/>
                <a:pathLst>
                  <a:path w="244" h="408">
                    <a:moveTo>
                      <a:pt x="244" y="63"/>
                    </a:moveTo>
                    <a:lnTo>
                      <a:pt x="242" y="408"/>
                    </a:lnTo>
                    <a:lnTo>
                      <a:pt x="2" y="346"/>
                    </a:lnTo>
                    <a:lnTo>
                      <a:pt x="0" y="0"/>
                    </a:lnTo>
                    <a:lnTo>
                      <a:pt x="244" y="63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4" name="Freeform: Shape 61"/>
              <p:cNvSpPr/>
              <p:nvPr/>
            </p:nvSpPr>
            <p:spPr bwMode="auto">
              <a:xfrm>
                <a:off x="2769239" y="2086044"/>
                <a:ext cx="849362" cy="401849"/>
              </a:xfrm>
              <a:custGeom>
                <a:avLst/>
                <a:gdLst/>
                <a:ahLst/>
                <a:cxnLst>
                  <a:cxn ang="0">
                    <a:pos x="130" y="0"/>
                  </a:cxn>
                  <a:cxn ang="0">
                    <a:pos x="372" y="64"/>
                  </a:cxn>
                  <a:cxn ang="0">
                    <a:pos x="244" y="176"/>
                  </a:cxn>
                  <a:cxn ang="0">
                    <a:pos x="0" y="113"/>
                  </a:cxn>
                  <a:cxn ang="0">
                    <a:pos x="130" y="0"/>
                  </a:cxn>
                </a:cxnLst>
                <a:rect l="0" t="0" r="r" b="b"/>
                <a:pathLst>
                  <a:path w="372" h="176">
                    <a:moveTo>
                      <a:pt x="130" y="0"/>
                    </a:moveTo>
                    <a:lnTo>
                      <a:pt x="372" y="64"/>
                    </a:lnTo>
                    <a:lnTo>
                      <a:pt x="244" y="176"/>
                    </a:lnTo>
                    <a:lnTo>
                      <a:pt x="0" y="113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2" name="Straight Connector 62"/>
            <p:cNvSpPr/>
            <p:nvPr/>
          </p:nvSpPr>
          <p:spPr bwMode="auto">
            <a:xfrm>
              <a:off x="4765599" y="2279188"/>
              <a:ext cx="2032" cy="639831"/>
            </a:xfrm>
            <a:prstGeom prst="line">
              <a:avLst/>
            </a:prstGeom>
            <a:noFill/>
            <a:ln w="19050" cap="flat">
              <a:solidFill>
                <a:schemeClr val="accent4"/>
              </a:solidFill>
              <a:prstDash val="solid"/>
              <a:miter lim="800000"/>
              <a:tailEnd type="triangle" w="med" len="lg"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3" name="Group 63"/>
            <p:cNvGrpSpPr/>
            <p:nvPr/>
          </p:nvGrpSpPr>
          <p:grpSpPr>
            <a:xfrm>
              <a:off x="3985164" y="3563942"/>
              <a:ext cx="755609" cy="747485"/>
              <a:chOff x="2273777" y="2752748"/>
              <a:chExt cx="849362" cy="840231"/>
            </a:xfrm>
          </p:grpSpPr>
          <p:sp>
            <p:nvSpPr>
              <p:cNvPr id="59" name="Freeform: Shape 64"/>
              <p:cNvSpPr/>
              <p:nvPr/>
            </p:nvSpPr>
            <p:spPr bwMode="auto">
              <a:xfrm>
                <a:off x="2826319" y="2898875"/>
                <a:ext cx="296820" cy="694103"/>
              </a:xfrm>
              <a:custGeom>
                <a:avLst/>
                <a:gdLst/>
                <a:ahLst/>
                <a:cxnLst>
                  <a:cxn ang="0">
                    <a:pos x="130" y="0"/>
                  </a:cxn>
                  <a:cxn ang="0">
                    <a:pos x="130" y="193"/>
                  </a:cxn>
                  <a:cxn ang="0">
                    <a:pos x="0" y="304"/>
                  </a:cxn>
                  <a:cxn ang="0">
                    <a:pos x="0" y="112"/>
                  </a:cxn>
                  <a:cxn ang="0">
                    <a:pos x="130" y="0"/>
                  </a:cxn>
                </a:cxnLst>
                <a:rect l="0" t="0" r="r" b="b"/>
                <a:pathLst>
                  <a:path w="130" h="304">
                    <a:moveTo>
                      <a:pt x="130" y="0"/>
                    </a:moveTo>
                    <a:lnTo>
                      <a:pt x="130" y="193"/>
                    </a:lnTo>
                    <a:lnTo>
                      <a:pt x="0" y="304"/>
                    </a:lnTo>
                    <a:lnTo>
                      <a:pt x="0" y="112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0" name="Freeform: Shape 65"/>
              <p:cNvSpPr/>
              <p:nvPr/>
            </p:nvSpPr>
            <p:spPr bwMode="auto">
              <a:xfrm>
                <a:off x="2273777" y="3006188"/>
                <a:ext cx="552542" cy="586791"/>
              </a:xfrm>
              <a:custGeom>
                <a:avLst/>
                <a:gdLst/>
                <a:ahLst/>
                <a:cxnLst>
                  <a:cxn ang="0">
                    <a:pos x="242" y="65"/>
                  </a:cxn>
                  <a:cxn ang="0">
                    <a:pos x="242" y="257"/>
                  </a:cxn>
                  <a:cxn ang="0">
                    <a:pos x="0" y="195"/>
                  </a:cxn>
                  <a:cxn ang="0">
                    <a:pos x="0" y="0"/>
                  </a:cxn>
                  <a:cxn ang="0">
                    <a:pos x="242" y="65"/>
                  </a:cxn>
                </a:cxnLst>
                <a:rect l="0" t="0" r="r" b="b"/>
                <a:pathLst>
                  <a:path w="242" h="257">
                    <a:moveTo>
                      <a:pt x="242" y="65"/>
                    </a:moveTo>
                    <a:lnTo>
                      <a:pt x="242" y="257"/>
                    </a:lnTo>
                    <a:lnTo>
                      <a:pt x="0" y="195"/>
                    </a:lnTo>
                    <a:lnTo>
                      <a:pt x="0" y="0"/>
                    </a:lnTo>
                    <a:lnTo>
                      <a:pt x="242" y="6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1" name="Freeform: Shape 66"/>
              <p:cNvSpPr/>
              <p:nvPr/>
            </p:nvSpPr>
            <p:spPr bwMode="auto">
              <a:xfrm>
                <a:off x="2273777" y="2752748"/>
                <a:ext cx="849362" cy="401849"/>
              </a:xfrm>
              <a:custGeom>
                <a:avLst/>
                <a:gdLst/>
                <a:ahLst/>
                <a:cxnLst>
                  <a:cxn ang="0">
                    <a:pos x="128" y="0"/>
                  </a:cxn>
                  <a:cxn ang="0">
                    <a:pos x="372" y="64"/>
                  </a:cxn>
                  <a:cxn ang="0">
                    <a:pos x="242" y="176"/>
                  </a:cxn>
                  <a:cxn ang="0">
                    <a:pos x="0" y="111"/>
                  </a:cxn>
                  <a:cxn ang="0">
                    <a:pos x="128" y="0"/>
                  </a:cxn>
                </a:cxnLst>
                <a:rect l="0" t="0" r="r" b="b"/>
                <a:pathLst>
                  <a:path w="372" h="176">
                    <a:moveTo>
                      <a:pt x="128" y="0"/>
                    </a:moveTo>
                    <a:lnTo>
                      <a:pt x="372" y="64"/>
                    </a:lnTo>
                    <a:lnTo>
                      <a:pt x="242" y="176"/>
                    </a:lnTo>
                    <a:lnTo>
                      <a:pt x="0" y="111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4" name="Straight Connector 67"/>
            <p:cNvSpPr/>
            <p:nvPr/>
          </p:nvSpPr>
          <p:spPr bwMode="auto">
            <a:xfrm>
              <a:off x="4242219" y="2917827"/>
              <a:ext cx="2032" cy="800295"/>
            </a:xfrm>
            <a:prstGeom prst="line">
              <a:avLst/>
            </a:prstGeom>
            <a:noFill/>
            <a:ln w="19050" cap="flat">
              <a:solidFill>
                <a:schemeClr val="accent3"/>
              </a:solidFill>
              <a:prstDash val="solid"/>
              <a:miter lim="800000"/>
              <a:tailEnd type="triangle" w="med" len="lg"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5" name="Group 68"/>
            <p:cNvGrpSpPr/>
            <p:nvPr/>
          </p:nvGrpSpPr>
          <p:grpSpPr>
            <a:xfrm>
              <a:off x="3500213" y="4114748"/>
              <a:ext cx="755609" cy="645923"/>
              <a:chOff x="1755484" y="3307574"/>
              <a:chExt cx="849362" cy="726068"/>
            </a:xfrm>
          </p:grpSpPr>
          <p:sp>
            <p:nvSpPr>
              <p:cNvPr id="56" name="Freeform: Shape 69"/>
              <p:cNvSpPr/>
              <p:nvPr/>
            </p:nvSpPr>
            <p:spPr bwMode="auto">
              <a:xfrm>
                <a:off x="2308026" y="3451417"/>
                <a:ext cx="296820" cy="582225"/>
              </a:xfrm>
              <a:custGeom>
                <a:avLst/>
                <a:gdLst/>
                <a:ahLst/>
                <a:cxnLst>
                  <a:cxn ang="0">
                    <a:pos x="130" y="0"/>
                  </a:cxn>
                  <a:cxn ang="0">
                    <a:pos x="130" y="143"/>
                  </a:cxn>
                  <a:cxn ang="0">
                    <a:pos x="0" y="255"/>
                  </a:cxn>
                  <a:cxn ang="0">
                    <a:pos x="0" y="111"/>
                  </a:cxn>
                  <a:cxn ang="0">
                    <a:pos x="130" y="0"/>
                  </a:cxn>
                </a:cxnLst>
                <a:rect l="0" t="0" r="r" b="b"/>
                <a:pathLst>
                  <a:path w="130" h="255">
                    <a:moveTo>
                      <a:pt x="130" y="0"/>
                    </a:moveTo>
                    <a:lnTo>
                      <a:pt x="130" y="143"/>
                    </a:lnTo>
                    <a:lnTo>
                      <a:pt x="0" y="255"/>
                    </a:lnTo>
                    <a:lnTo>
                      <a:pt x="0" y="111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7" name="Freeform: Shape 70"/>
              <p:cNvSpPr/>
              <p:nvPr/>
            </p:nvSpPr>
            <p:spPr bwMode="auto">
              <a:xfrm>
                <a:off x="1755484" y="3561012"/>
                <a:ext cx="552542" cy="472630"/>
              </a:xfrm>
              <a:custGeom>
                <a:avLst/>
                <a:gdLst/>
                <a:ahLst/>
                <a:cxnLst>
                  <a:cxn ang="0">
                    <a:pos x="242" y="63"/>
                  </a:cxn>
                  <a:cxn ang="0">
                    <a:pos x="242" y="207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242" y="63"/>
                  </a:cxn>
                </a:cxnLst>
                <a:rect l="0" t="0" r="r" b="b"/>
                <a:pathLst>
                  <a:path w="242" h="207">
                    <a:moveTo>
                      <a:pt x="242" y="63"/>
                    </a:moveTo>
                    <a:lnTo>
                      <a:pt x="242" y="207"/>
                    </a:lnTo>
                    <a:lnTo>
                      <a:pt x="0" y="144"/>
                    </a:lnTo>
                    <a:lnTo>
                      <a:pt x="0" y="0"/>
                    </a:lnTo>
                    <a:lnTo>
                      <a:pt x="242" y="6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8" name="Freeform: Shape 71"/>
              <p:cNvSpPr/>
              <p:nvPr/>
            </p:nvSpPr>
            <p:spPr bwMode="auto">
              <a:xfrm>
                <a:off x="1755484" y="3307574"/>
                <a:ext cx="849362" cy="397282"/>
              </a:xfrm>
              <a:custGeom>
                <a:avLst/>
                <a:gdLst/>
                <a:ahLst/>
                <a:cxnLst>
                  <a:cxn ang="0">
                    <a:pos x="130" y="0"/>
                  </a:cxn>
                  <a:cxn ang="0">
                    <a:pos x="372" y="63"/>
                  </a:cxn>
                  <a:cxn ang="0">
                    <a:pos x="242" y="174"/>
                  </a:cxn>
                  <a:cxn ang="0">
                    <a:pos x="0" y="111"/>
                  </a:cxn>
                  <a:cxn ang="0">
                    <a:pos x="130" y="0"/>
                  </a:cxn>
                </a:cxnLst>
                <a:rect l="0" t="0" r="r" b="b"/>
                <a:pathLst>
                  <a:path w="372" h="174">
                    <a:moveTo>
                      <a:pt x="130" y="0"/>
                    </a:moveTo>
                    <a:lnTo>
                      <a:pt x="372" y="63"/>
                    </a:lnTo>
                    <a:lnTo>
                      <a:pt x="242" y="174"/>
                    </a:lnTo>
                    <a:lnTo>
                      <a:pt x="0" y="111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6" name="Straight Connector 72"/>
            <p:cNvSpPr/>
            <p:nvPr/>
          </p:nvSpPr>
          <p:spPr bwMode="auto">
            <a:xfrm>
              <a:off x="3776073" y="3533009"/>
              <a:ext cx="2032" cy="725141"/>
            </a:xfrm>
            <a:prstGeom prst="line">
              <a:avLst/>
            </a:prstGeom>
            <a:noFill/>
            <a:ln w="19050" cap="flat">
              <a:solidFill>
                <a:schemeClr val="accent2"/>
              </a:solidFill>
              <a:prstDash val="solid"/>
              <a:miter lim="800000"/>
              <a:tailEnd type="triangle" w="med" len="lg"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7" name="Group 73"/>
            <p:cNvGrpSpPr/>
            <p:nvPr/>
          </p:nvGrpSpPr>
          <p:grpSpPr>
            <a:xfrm>
              <a:off x="3085744" y="4645240"/>
              <a:ext cx="759672" cy="442805"/>
              <a:chOff x="1342218" y="3894364"/>
              <a:chExt cx="853929" cy="497747"/>
            </a:xfrm>
          </p:grpSpPr>
          <p:sp>
            <p:nvSpPr>
              <p:cNvPr id="53" name="Freeform: Shape 74"/>
              <p:cNvSpPr/>
              <p:nvPr/>
            </p:nvSpPr>
            <p:spPr bwMode="auto">
              <a:xfrm>
                <a:off x="1899327" y="4038209"/>
                <a:ext cx="296820" cy="353902"/>
              </a:xfrm>
              <a:custGeom>
                <a:avLst/>
                <a:gdLst/>
                <a:ahLst/>
                <a:cxnLst>
                  <a:cxn ang="0">
                    <a:pos x="130" y="0"/>
                  </a:cxn>
                  <a:cxn ang="0">
                    <a:pos x="130" y="44"/>
                  </a:cxn>
                  <a:cxn ang="0">
                    <a:pos x="0" y="155"/>
                  </a:cxn>
                  <a:cxn ang="0">
                    <a:pos x="0" y="111"/>
                  </a:cxn>
                  <a:cxn ang="0">
                    <a:pos x="130" y="0"/>
                  </a:cxn>
                </a:cxnLst>
                <a:rect l="0" t="0" r="r" b="b"/>
                <a:pathLst>
                  <a:path w="130" h="155">
                    <a:moveTo>
                      <a:pt x="130" y="0"/>
                    </a:moveTo>
                    <a:lnTo>
                      <a:pt x="130" y="44"/>
                    </a:lnTo>
                    <a:lnTo>
                      <a:pt x="0" y="155"/>
                    </a:lnTo>
                    <a:lnTo>
                      <a:pt x="0" y="111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4" name="Freeform: Shape 75"/>
              <p:cNvSpPr/>
              <p:nvPr/>
            </p:nvSpPr>
            <p:spPr bwMode="auto">
              <a:xfrm>
                <a:off x="1342218" y="4145520"/>
                <a:ext cx="557109" cy="246589"/>
              </a:xfrm>
              <a:custGeom>
                <a:avLst/>
                <a:gdLst/>
                <a:ahLst/>
                <a:cxnLst>
                  <a:cxn ang="0">
                    <a:pos x="244" y="64"/>
                  </a:cxn>
                  <a:cxn ang="0">
                    <a:pos x="244" y="108"/>
                  </a:cxn>
                  <a:cxn ang="0">
                    <a:pos x="0" y="44"/>
                  </a:cxn>
                  <a:cxn ang="0">
                    <a:pos x="2" y="0"/>
                  </a:cxn>
                  <a:cxn ang="0">
                    <a:pos x="244" y="64"/>
                  </a:cxn>
                </a:cxnLst>
                <a:rect l="0" t="0" r="r" b="b"/>
                <a:pathLst>
                  <a:path w="244" h="108">
                    <a:moveTo>
                      <a:pt x="244" y="64"/>
                    </a:moveTo>
                    <a:lnTo>
                      <a:pt x="244" y="108"/>
                    </a:lnTo>
                    <a:lnTo>
                      <a:pt x="0" y="44"/>
                    </a:lnTo>
                    <a:lnTo>
                      <a:pt x="2" y="0"/>
                    </a:lnTo>
                    <a:lnTo>
                      <a:pt x="244" y="6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5" name="Freeform: Shape 76"/>
              <p:cNvSpPr/>
              <p:nvPr/>
            </p:nvSpPr>
            <p:spPr bwMode="auto">
              <a:xfrm>
                <a:off x="1346784" y="3894364"/>
                <a:ext cx="849362" cy="397282"/>
              </a:xfrm>
              <a:custGeom>
                <a:avLst/>
                <a:gdLst/>
                <a:ahLst/>
                <a:cxnLst>
                  <a:cxn ang="0">
                    <a:pos x="130" y="0"/>
                  </a:cxn>
                  <a:cxn ang="0">
                    <a:pos x="372" y="63"/>
                  </a:cxn>
                  <a:cxn ang="0">
                    <a:pos x="242" y="174"/>
                  </a:cxn>
                  <a:cxn ang="0">
                    <a:pos x="0" y="110"/>
                  </a:cxn>
                  <a:cxn ang="0">
                    <a:pos x="130" y="0"/>
                  </a:cxn>
                </a:cxnLst>
                <a:rect l="0" t="0" r="r" b="b"/>
                <a:pathLst>
                  <a:path w="372" h="174">
                    <a:moveTo>
                      <a:pt x="130" y="0"/>
                    </a:moveTo>
                    <a:lnTo>
                      <a:pt x="372" y="63"/>
                    </a:lnTo>
                    <a:lnTo>
                      <a:pt x="242" y="174"/>
                    </a:lnTo>
                    <a:lnTo>
                      <a:pt x="0" y="110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8" name="Straight Connector 77"/>
            <p:cNvSpPr/>
            <p:nvPr/>
          </p:nvSpPr>
          <p:spPr bwMode="auto">
            <a:xfrm>
              <a:off x="3378644" y="4003167"/>
              <a:ext cx="2032" cy="828732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800000"/>
              <a:tailEnd type="triangle" w="med" len="lg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Oval 79"/>
            <p:cNvSpPr/>
            <p:nvPr/>
          </p:nvSpPr>
          <p:spPr bwMode="auto">
            <a:xfrm>
              <a:off x="3164424" y="3565104"/>
              <a:ext cx="431173" cy="4311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20" name="Group 81"/>
            <p:cNvGrpSpPr/>
            <p:nvPr/>
          </p:nvGrpSpPr>
          <p:grpSpPr>
            <a:xfrm>
              <a:off x="4547166" y="1856519"/>
              <a:ext cx="431173" cy="431173"/>
              <a:chOff x="2838650" y="657125"/>
              <a:chExt cx="484672" cy="484672"/>
            </a:xfrm>
          </p:grpSpPr>
          <p:sp>
            <p:nvSpPr>
              <p:cNvPr id="49" name="Oval 82"/>
              <p:cNvSpPr/>
              <p:nvPr/>
            </p:nvSpPr>
            <p:spPr bwMode="auto">
              <a:xfrm>
                <a:off x="2838650" y="657125"/>
                <a:ext cx="484672" cy="484672"/>
              </a:xfrm>
              <a:prstGeom prst="ellipse">
                <a:avLst/>
              </a:pr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0" name="Freeform: Shape 83"/>
              <p:cNvSpPr/>
              <p:nvPr/>
            </p:nvSpPr>
            <p:spPr bwMode="auto">
              <a:xfrm>
                <a:off x="2966026" y="750409"/>
                <a:ext cx="229920" cy="298104"/>
              </a:xfrm>
              <a:custGeom>
                <a:avLst/>
                <a:gdLst/>
                <a:ahLst/>
                <a:cxnLst>
                  <a:cxn ang="0">
                    <a:pos x="82" y="72"/>
                  </a:cxn>
                  <a:cxn ang="0">
                    <a:pos x="35" y="6"/>
                  </a:cxn>
                  <a:cxn ang="0">
                    <a:pos x="25" y="0"/>
                  </a:cxn>
                  <a:cxn ang="0">
                    <a:pos x="13" y="0"/>
                  </a:cxn>
                  <a:cxn ang="0">
                    <a:pos x="4" y="7"/>
                  </a:cxn>
                  <a:cxn ang="0">
                    <a:pos x="1" y="17"/>
                  </a:cxn>
                  <a:cxn ang="0">
                    <a:pos x="3" y="29"/>
                  </a:cxn>
                  <a:cxn ang="0">
                    <a:pos x="52" y="98"/>
                  </a:cxn>
                  <a:cxn ang="0">
                    <a:pos x="61" y="105"/>
                  </a:cxn>
                  <a:cxn ang="0">
                    <a:pos x="73" y="104"/>
                  </a:cxn>
                  <a:cxn ang="0">
                    <a:pos x="78" y="100"/>
                  </a:cxn>
                  <a:cxn ang="0">
                    <a:pos x="83" y="90"/>
                  </a:cxn>
                  <a:cxn ang="0">
                    <a:pos x="78" y="80"/>
                  </a:cxn>
                  <a:cxn ang="0">
                    <a:pos x="45" y="33"/>
                  </a:cxn>
                  <a:cxn ang="0">
                    <a:pos x="35" y="27"/>
                  </a:cxn>
                  <a:cxn ang="0">
                    <a:pos x="31" y="25"/>
                  </a:cxn>
                  <a:cxn ang="0">
                    <a:pos x="25" y="26"/>
                  </a:cxn>
                  <a:cxn ang="0">
                    <a:pos x="22" y="32"/>
                  </a:cxn>
                  <a:cxn ang="0">
                    <a:pos x="22" y="36"/>
                  </a:cxn>
                  <a:cxn ang="0">
                    <a:pos x="25" y="47"/>
                  </a:cxn>
                  <a:cxn ang="0">
                    <a:pos x="57" y="92"/>
                  </a:cxn>
                  <a:cxn ang="0">
                    <a:pos x="62" y="89"/>
                  </a:cxn>
                  <a:cxn ang="0">
                    <a:pos x="30" y="44"/>
                  </a:cxn>
                  <a:cxn ang="0">
                    <a:pos x="27" y="36"/>
                  </a:cxn>
                  <a:cxn ang="0">
                    <a:pos x="28" y="32"/>
                  </a:cxn>
                  <a:cxn ang="0">
                    <a:pos x="28" y="31"/>
                  </a:cxn>
                  <a:cxn ang="0">
                    <a:pos x="29" y="31"/>
                  </a:cxn>
                  <a:cxn ang="0">
                    <a:pos x="34" y="32"/>
                  </a:cxn>
                  <a:cxn ang="0">
                    <a:pos x="40" y="37"/>
                  </a:cxn>
                  <a:cxn ang="0">
                    <a:pos x="73" y="83"/>
                  </a:cxn>
                  <a:cxn ang="0">
                    <a:pos x="77" y="91"/>
                  </a:cxn>
                  <a:cxn ang="0">
                    <a:pos x="75" y="95"/>
                  </a:cxn>
                  <a:cxn ang="0">
                    <a:pos x="70" y="99"/>
                  </a:cxn>
                  <a:cxn ang="0">
                    <a:pos x="63" y="100"/>
                  </a:cxn>
                  <a:cxn ang="0">
                    <a:pos x="57" y="95"/>
                  </a:cxn>
                  <a:cxn ang="0">
                    <a:pos x="7" y="25"/>
                  </a:cxn>
                  <a:cxn ang="0">
                    <a:pos x="6" y="19"/>
                  </a:cxn>
                  <a:cxn ang="0">
                    <a:pos x="9" y="8"/>
                  </a:cxn>
                  <a:cxn ang="0">
                    <a:pos x="13" y="6"/>
                  </a:cxn>
                  <a:cxn ang="0">
                    <a:pos x="24" y="6"/>
                  </a:cxn>
                  <a:cxn ang="0">
                    <a:pos x="30" y="9"/>
                  </a:cxn>
                  <a:cxn ang="0">
                    <a:pos x="77" y="75"/>
                  </a:cxn>
                  <a:cxn ang="0">
                    <a:pos x="82" y="72"/>
                  </a:cxn>
                </a:cxnLst>
                <a:rect l="0" t="0" r="r" b="b"/>
                <a:pathLst>
                  <a:path w="83" h="107">
                    <a:moveTo>
                      <a:pt x="82" y="72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33" y="3"/>
                      <a:pt x="28" y="0"/>
                      <a:pt x="2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9" y="0"/>
                      <a:pt x="5" y="3"/>
                      <a:pt x="4" y="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0" y="21"/>
                      <a:pt x="1" y="26"/>
                      <a:pt x="3" y="29"/>
                    </a:cubicBezTo>
                    <a:cubicBezTo>
                      <a:pt x="52" y="98"/>
                      <a:pt x="52" y="98"/>
                      <a:pt x="52" y="98"/>
                    </a:cubicBezTo>
                    <a:cubicBezTo>
                      <a:pt x="54" y="101"/>
                      <a:pt x="58" y="104"/>
                      <a:pt x="61" y="105"/>
                    </a:cubicBezTo>
                    <a:cubicBezTo>
                      <a:pt x="65" y="107"/>
                      <a:pt x="70" y="106"/>
                      <a:pt x="73" y="104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81" y="98"/>
                      <a:pt x="83" y="93"/>
                      <a:pt x="83" y="90"/>
                    </a:cubicBezTo>
                    <a:cubicBezTo>
                      <a:pt x="82" y="87"/>
                      <a:pt x="80" y="83"/>
                      <a:pt x="78" y="80"/>
                    </a:cubicBezTo>
                    <a:cubicBezTo>
                      <a:pt x="45" y="33"/>
                      <a:pt x="45" y="33"/>
                      <a:pt x="45" y="33"/>
                    </a:cubicBezTo>
                    <a:cubicBezTo>
                      <a:pt x="43" y="30"/>
                      <a:pt x="39" y="27"/>
                      <a:pt x="35" y="27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29" y="25"/>
                      <a:pt x="26" y="25"/>
                      <a:pt x="25" y="26"/>
                    </a:cubicBezTo>
                    <a:cubicBezTo>
                      <a:pt x="23" y="28"/>
                      <a:pt x="22" y="30"/>
                      <a:pt x="22" y="32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40"/>
                      <a:pt x="23" y="45"/>
                      <a:pt x="25" y="47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62" y="89"/>
                      <a:pt x="62" y="89"/>
                      <a:pt x="62" y="89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28" y="42"/>
                      <a:pt x="27" y="39"/>
                      <a:pt x="27" y="36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28" y="32"/>
                      <a:pt x="28" y="31"/>
                      <a:pt x="28" y="31"/>
                    </a:cubicBezTo>
                    <a:cubicBezTo>
                      <a:pt x="28" y="31"/>
                      <a:pt x="29" y="31"/>
                      <a:pt x="29" y="31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6" y="33"/>
                      <a:pt x="39" y="35"/>
                      <a:pt x="40" y="37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5" y="85"/>
                      <a:pt x="76" y="89"/>
                      <a:pt x="77" y="91"/>
                    </a:cubicBezTo>
                    <a:cubicBezTo>
                      <a:pt x="77" y="92"/>
                      <a:pt x="76" y="94"/>
                      <a:pt x="75" y="95"/>
                    </a:cubicBezTo>
                    <a:cubicBezTo>
                      <a:pt x="70" y="99"/>
                      <a:pt x="70" y="99"/>
                      <a:pt x="70" y="99"/>
                    </a:cubicBezTo>
                    <a:cubicBezTo>
                      <a:pt x="68" y="100"/>
                      <a:pt x="65" y="101"/>
                      <a:pt x="63" y="100"/>
                    </a:cubicBezTo>
                    <a:cubicBezTo>
                      <a:pt x="61" y="99"/>
                      <a:pt x="58" y="97"/>
                      <a:pt x="57" y="9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6" y="24"/>
                      <a:pt x="6" y="20"/>
                      <a:pt x="6" y="19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11" y="6"/>
                      <a:pt x="13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6" y="6"/>
                      <a:pt x="29" y="8"/>
                      <a:pt x="30" y="9"/>
                    </a:cubicBezTo>
                    <a:cubicBezTo>
                      <a:pt x="77" y="75"/>
                      <a:pt x="77" y="75"/>
                      <a:pt x="77" y="75"/>
                    </a:cubicBezTo>
                    <a:lnTo>
                      <a:pt x="82" y="7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21" name="Group 84"/>
            <p:cNvGrpSpPr/>
            <p:nvPr/>
          </p:nvGrpSpPr>
          <p:grpSpPr>
            <a:xfrm>
              <a:off x="4026057" y="2483854"/>
              <a:ext cx="431173" cy="431173"/>
              <a:chOff x="2409525" y="1257100"/>
              <a:chExt cx="484672" cy="484672"/>
            </a:xfrm>
          </p:grpSpPr>
          <p:sp>
            <p:nvSpPr>
              <p:cNvPr id="43" name="Oval 85"/>
              <p:cNvSpPr/>
              <p:nvPr/>
            </p:nvSpPr>
            <p:spPr bwMode="auto">
              <a:xfrm>
                <a:off x="2409525" y="1257100"/>
                <a:ext cx="484672" cy="484672"/>
              </a:xfrm>
              <a:prstGeom prst="ellipse">
                <a:avLst/>
              </a:pr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44" name="Group 86"/>
              <p:cNvGrpSpPr/>
              <p:nvPr/>
            </p:nvGrpSpPr>
            <p:grpSpPr>
              <a:xfrm>
                <a:off x="2564805" y="1390095"/>
                <a:ext cx="218007" cy="218006"/>
                <a:chOff x="6359526" y="2211388"/>
                <a:chExt cx="227013" cy="227013"/>
              </a:xfrm>
              <a:solidFill>
                <a:schemeClr val="bg1"/>
              </a:solidFill>
            </p:grpSpPr>
            <p:sp>
              <p:nvSpPr>
                <p:cNvPr id="45" name="Rectangle 87"/>
                <p:cNvSpPr/>
                <p:nvPr/>
              </p:nvSpPr>
              <p:spPr bwMode="auto">
                <a:xfrm>
                  <a:off x="6445251" y="2346325"/>
                  <a:ext cx="1588" cy="158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7" name="Freeform: Shape 88"/>
                <p:cNvSpPr/>
                <p:nvPr/>
              </p:nvSpPr>
              <p:spPr bwMode="auto">
                <a:xfrm>
                  <a:off x="6445251" y="2290763"/>
                  <a:ext cx="141288" cy="109538"/>
                </a:xfrm>
                <a:custGeom>
                  <a:avLst/>
                  <a:gdLst/>
                  <a:ahLst/>
                  <a:cxnLst>
                    <a:cxn ang="0">
                      <a:pos x="18" y="18"/>
                    </a:cxn>
                    <a:cxn ang="0">
                      <a:pos x="0" y="35"/>
                    </a:cxn>
                    <a:cxn ang="0">
                      <a:pos x="34" y="69"/>
                    </a:cxn>
                    <a:cxn ang="0">
                      <a:pos x="89" y="14"/>
                    </a:cxn>
                    <a:cxn ang="0">
                      <a:pos x="75" y="0"/>
                    </a:cxn>
                    <a:cxn ang="0">
                      <a:pos x="34" y="35"/>
                    </a:cxn>
                    <a:cxn ang="0">
                      <a:pos x="18" y="18"/>
                    </a:cxn>
                  </a:cxnLst>
                  <a:rect l="0" t="0" r="r" b="b"/>
                  <a:pathLst>
                    <a:path w="89" h="69">
                      <a:moveTo>
                        <a:pt x="18" y="18"/>
                      </a:moveTo>
                      <a:lnTo>
                        <a:pt x="0" y="35"/>
                      </a:lnTo>
                      <a:lnTo>
                        <a:pt x="34" y="69"/>
                      </a:lnTo>
                      <a:lnTo>
                        <a:pt x="89" y="14"/>
                      </a:lnTo>
                      <a:lnTo>
                        <a:pt x="75" y="0"/>
                      </a:lnTo>
                      <a:lnTo>
                        <a:pt x="34" y="35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8" name="Freeform: Shape 89"/>
                <p:cNvSpPr/>
                <p:nvPr/>
              </p:nvSpPr>
              <p:spPr bwMode="auto">
                <a:xfrm>
                  <a:off x="6359526" y="2211388"/>
                  <a:ext cx="192088" cy="227013"/>
                </a:xfrm>
                <a:custGeom>
                  <a:avLst/>
                  <a:gdLst/>
                  <a:ahLst/>
                  <a:cxnLst>
                    <a:cxn ang="0">
                      <a:pos x="56" y="67"/>
                    </a:cxn>
                    <a:cxn ang="0">
                      <a:pos x="4" y="67"/>
                    </a:cxn>
                    <a:cxn ang="0">
                      <a:pos x="4" y="9"/>
                    </a:cxn>
                    <a:cxn ang="0">
                      <a:pos x="10" y="9"/>
                    </a:cxn>
                    <a:cxn ang="0">
                      <a:pos x="10" y="11"/>
                    </a:cxn>
                    <a:cxn ang="0">
                      <a:pos x="13" y="13"/>
                    </a:cxn>
                    <a:cxn ang="0">
                      <a:pos x="13" y="13"/>
                    </a:cxn>
                    <a:cxn ang="0">
                      <a:pos x="15" y="11"/>
                    </a:cxn>
                    <a:cxn ang="0">
                      <a:pos x="15" y="9"/>
                    </a:cxn>
                    <a:cxn ang="0">
                      <a:pos x="22" y="9"/>
                    </a:cxn>
                    <a:cxn ang="0">
                      <a:pos x="22" y="11"/>
                    </a:cxn>
                    <a:cxn ang="0">
                      <a:pos x="24" y="13"/>
                    </a:cxn>
                    <a:cxn ang="0">
                      <a:pos x="25" y="13"/>
                    </a:cxn>
                    <a:cxn ang="0">
                      <a:pos x="27" y="11"/>
                    </a:cxn>
                    <a:cxn ang="0">
                      <a:pos x="27" y="9"/>
                    </a:cxn>
                    <a:cxn ang="0">
                      <a:pos x="34" y="9"/>
                    </a:cxn>
                    <a:cxn ang="0">
                      <a:pos x="34" y="11"/>
                    </a:cxn>
                    <a:cxn ang="0">
                      <a:pos x="36" y="13"/>
                    </a:cxn>
                    <a:cxn ang="0">
                      <a:pos x="37" y="13"/>
                    </a:cxn>
                    <a:cxn ang="0">
                      <a:pos x="39" y="11"/>
                    </a:cxn>
                    <a:cxn ang="0">
                      <a:pos x="39" y="9"/>
                    </a:cxn>
                    <a:cxn ang="0">
                      <a:pos x="45" y="9"/>
                    </a:cxn>
                    <a:cxn ang="0">
                      <a:pos x="45" y="11"/>
                    </a:cxn>
                    <a:cxn ang="0">
                      <a:pos x="48" y="13"/>
                    </a:cxn>
                    <a:cxn ang="0">
                      <a:pos x="48" y="13"/>
                    </a:cxn>
                    <a:cxn ang="0">
                      <a:pos x="50" y="11"/>
                    </a:cxn>
                    <a:cxn ang="0">
                      <a:pos x="50" y="9"/>
                    </a:cxn>
                    <a:cxn ang="0">
                      <a:pos x="52" y="9"/>
                    </a:cxn>
                    <a:cxn ang="0">
                      <a:pos x="56" y="13"/>
                    </a:cxn>
                    <a:cxn ang="0">
                      <a:pos x="56" y="25"/>
                    </a:cxn>
                    <a:cxn ang="0">
                      <a:pos x="61" y="22"/>
                    </a:cxn>
                    <a:cxn ang="0">
                      <a:pos x="61" y="11"/>
                    </a:cxn>
                    <a:cxn ang="0">
                      <a:pos x="54" y="4"/>
                    </a:cxn>
                    <a:cxn ang="0">
                      <a:pos x="50" y="4"/>
                    </a:cxn>
                    <a:cxn ang="0">
                      <a:pos x="50" y="2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45" y="2"/>
                    </a:cxn>
                    <a:cxn ang="0">
                      <a:pos x="45" y="4"/>
                    </a:cxn>
                    <a:cxn ang="0">
                      <a:pos x="39" y="4"/>
                    </a:cxn>
                    <a:cxn ang="0">
                      <a:pos x="39" y="2"/>
                    </a:cxn>
                    <a:cxn ang="0">
                      <a:pos x="37" y="0"/>
                    </a:cxn>
                    <a:cxn ang="0">
                      <a:pos x="36" y="0"/>
                    </a:cxn>
                    <a:cxn ang="0">
                      <a:pos x="34" y="2"/>
                    </a:cxn>
                    <a:cxn ang="0">
                      <a:pos x="34" y="4"/>
                    </a:cxn>
                    <a:cxn ang="0">
                      <a:pos x="27" y="4"/>
                    </a:cxn>
                    <a:cxn ang="0">
                      <a:pos x="27" y="2"/>
                    </a:cxn>
                    <a:cxn ang="0">
                      <a:pos x="25" y="0"/>
                    </a:cxn>
                    <a:cxn ang="0">
                      <a:pos x="24" y="0"/>
                    </a:cxn>
                    <a:cxn ang="0">
                      <a:pos x="22" y="2"/>
                    </a:cxn>
                    <a:cxn ang="0">
                      <a:pos x="22" y="4"/>
                    </a:cxn>
                    <a:cxn ang="0">
                      <a:pos x="15" y="4"/>
                    </a:cxn>
                    <a:cxn ang="0">
                      <a:pos x="15" y="2"/>
                    </a:cxn>
                    <a:cxn ang="0">
                      <a:pos x="13" y="0"/>
                    </a:cxn>
                    <a:cxn ang="0">
                      <a:pos x="13" y="0"/>
                    </a:cxn>
                    <a:cxn ang="0">
                      <a:pos x="10" y="2"/>
                    </a:cxn>
                    <a:cxn ang="0">
                      <a:pos x="10" y="4"/>
                    </a:cxn>
                    <a:cxn ang="0">
                      <a:pos x="0" y="4"/>
                    </a:cxn>
                    <a:cxn ang="0">
                      <a:pos x="0" y="72"/>
                    </a:cxn>
                    <a:cxn ang="0">
                      <a:pos x="61" y="72"/>
                    </a:cxn>
                    <a:cxn ang="0">
                      <a:pos x="61" y="51"/>
                    </a:cxn>
                    <a:cxn ang="0">
                      <a:pos x="56" y="55"/>
                    </a:cxn>
                    <a:cxn ang="0">
                      <a:pos x="56" y="67"/>
                    </a:cxn>
                  </a:cxnLst>
                  <a:rect l="0" t="0" r="r" b="b"/>
                  <a:pathLst>
                    <a:path w="61" h="72">
                      <a:moveTo>
                        <a:pt x="56" y="67"/>
                      </a:moveTo>
                      <a:cubicBezTo>
                        <a:pt x="4" y="67"/>
                        <a:pt x="4" y="67"/>
                        <a:pt x="4" y="67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12"/>
                        <a:pt x="11" y="13"/>
                        <a:pt x="13" y="13"/>
                      </a:cubicBez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4" y="13"/>
                        <a:pt x="15" y="12"/>
                        <a:pt x="15" y="11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11"/>
                        <a:pt x="22" y="11"/>
                        <a:pt x="22" y="11"/>
                      </a:cubicBezTo>
                      <a:cubicBezTo>
                        <a:pt x="22" y="12"/>
                        <a:pt x="23" y="13"/>
                        <a:pt x="24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6" y="13"/>
                        <a:pt x="27" y="12"/>
                        <a:pt x="27" y="11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2"/>
                        <a:pt x="35" y="13"/>
                        <a:pt x="36" y="13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8" y="13"/>
                        <a:pt x="39" y="12"/>
                        <a:pt x="39" y="11"/>
                      </a:cubicBezTo>
                      <a:cubicBezTo>
                        <a:pt x="39" y="9"/>
                        <a:pt x="39" y="9"/>
                        <a:pt x="39" y="9"/>
                      </a:cubicBezTo>
                      <a:cubicBezTo>
                        <a:pt x="45" y="9"/>
                        <a:pt x="45" y="9"/>
                        <a:pt x="45" y="9"/>
                      </a:cubicBezTo>
                      <a:cubicBezTo>
                        <a:pt x="45" y="11"/>
                        <a:pt x="45" y="11"/>
                        <a:pt x="45" y="11"/>
                      </a:cubicBezTo>
                      <a:cubicBezTo>
                        <a:pt x="45" y="12"/>
                        <a:pt x="46" y="13"/>
                        <a:pt x="48" y="13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49" y="13"/>
                        <a:pt x="50" y="12"/>
                        <a:pt x="50" y="11"/>
                      </a:cubicBezTo>
                      <a:cubicBezTo>
                        <a:pt x="50" y="9"/>
                        <a:pt x="50" y="9"/>
                        <a:pt x="50" y="9"/>
                      </a:cubicBezTo>
                      <a:cubicBezTo>
                        <a:pt x="52" y="9"/>
                        <a:pt x="52" y="9"/>
                        <a:pt x="52" y="9"/>
                      </a:cubicBezTo>
                      <a:cubicBezTo>
                        <a:pt x="56" y="13"/>
                        <a:pt x="56" y="13"/>
                        <a:pt x="56" y="13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61" y="22"/>
                        <a:pt x="61" y="22"/>
                        <a:pt x="61" y="22"/>
                      </a:cubicBezTo>
                      <a:cubicBezTo>
                        <a:pt x="61" y="11"/>
                        <a:pt x="61" y="11"/>
                        <a:pt x="61" y="11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50" y="1"/>
                        <a:pt x="49" y="0"/>
                        <a:pt x="48" y="0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6" y="0"/>
                        <a:pt x="45" y="1"/>
                        <a:pt x="45" y="2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39" y="2"/>
                        <a:pt x="39" y="2"/>
                        <a:pt x="39" y="2"/>
                      </a:cubicBezTo>
                      <a:cubicBezTo>
                        <a:pt x="39" y="1"/>
                        <a:pt x="38" y="0"/>
                        <a:pt x="37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5" y="0"/>
                        <a:pt x="34" y="1"/>
                        <a:pt x="34" y="2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1"/>
                        <a:pt x="26" y="0"/>
                        <a:pt x="25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3" y="0"/>
                        <a:pt x="22" y="1"/>
                        <a:pt x="22" y="2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1"/>
                        <a:pt x="14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1" y="0"/>
                        <a:pt x="10" y="1"/>
                        <a:pt x="10" y="2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61" y="72"/>
                        <a:pt x="61" y="72"/>
                        <a:pt x="61" y="72"/>
                      </a:cubicBezTo>
                      <a:cubicBezTo>
                        <a:pt x="61" y="51"/>
                        <a:pt x="61" y="51"/>
                        <a:pt x="61" y="51"/>
                      </a:cubicBezTo>
                      <a:cubicBezTo>
                        <a:pt x="56" y="55"/>
                        <a:pt x="56" y="55"/>
                        <a:pt x="56" y="55"/>
                      </a:cubicBezTo>
                      <a:lnTo>
                        <a:pt x="56" y="6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22" name="Group 90"/>
            <p:cNvGrpSpPr/>
            <p:nvPr/>
          </p:nvGrpSpPr>
          <p:grpSpPr>
            <a:xfrm>
              <a:off x="3525660" y="3152752"/>
              <a:ext cx="431173" cy="431173"/>
              <a:chOff x="1943100" y="1840230"/>
              <a:chExt cx="484672" cy="484672"/>
            </a:xfrm>
          </p:grpSpPr>
          <p:sp>
            <p:nvSpPr>
              <p:cNvPr id="39" name="Oval 91"/>
              <p:cNvSpPr/>
              <p:nvPr/>
            </p:nvSpPr>
            <p:spPr bwMode="auto">
              <a:xfrm>
                <a:off x="1943100" y="1840230"/>
                <a:ext cx="484672" cy="484672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40" name="Group 92"/>
              <p:cNvGrpSpPr/>
              <p:nvPr/>
            </p:nvGrpSpPr>
            <p:grpSpPr>
              <a:xfrm>
                <a:off x="2052433" y="1950486"/>
                <a:ext cx="266006" cy="264160"/>
                <a:chOff x="3157538" y="2211388"/>
                <a:chExt cx="228600" cy="227013"/>
              </a:xfrm>
              <a:solidFill>
                <a:schemeClr val="bg1"/>
              </a:solidFill>
            </p:grpSpPr>
            <p:sp>
              <p:nvSpPr>
                <p:cNvPr id="41" name="Freeform: Shape 93"/>
                <p:cNvSpPr/>
                <p:nvPr/>
              </p:nvSpPr>
              <p:spPr bwMode="auto">
                <a:xfrm>
                  <a:off x="3157538" y="2211388"/>
                  <a:ext cx="228600" cy="227013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0" y="36"/>
                    </a:cxn>
                    <a:cxn ang="0">
                      <a:pos x="36" y="72"/>
                    </a:cxn>
                    <a:cxn ang="0">
                      <a:pos x="72" y="36"/>
                    </a:cxn>
                    <a:cxn ang="0">
                      <a:pos x="36" y="0"/>
                    </a:cxn>
                    <a:cxn ang="0">
                      <a:pos x="36" y="64"/>
                    </a:cxn>
                    <a:cxn ang="0">
                      <a:pos x="8" y="36"/>
                    </a:cxn>
                    <a:cxn ang="0">
                      <a:pos x="36" y="7"/>
                    </a:cxn>
                    <a:cxn ang="0">
                      <a:pos x="64" y="36"/>
                    </a:cxn>
                    <a:cxn ang="0">
                      <a:pos x="36" y="64"/>
                    </a:cxn>
                  </a:cxnLst>
                  <a:rect l="0" t="0" r="r" b="b"/>
                  <a:pathLst>
                    <a:path w="72" h="72">
                      <a:moveTo>
                        <a:pt x="36" y="0"/>
                      </a:move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55"/>
                        <a:pt x="16" y="72"/>
                        <a:pt x="36" y="72"/>
                      </a:cubicBezTo>
                      <a:cubicBezTo>
                        <a:pt x="56" y="72"/>
                        <a:pt x="72" y="55"/>
                        <a:pt x="72" y="36"/>
                      </a:cubicBezTo>
                      <a:cubicBezTo>
                        <a:pt x="72" y="16"/>
                        <a:pt x="56" y="0"/>
                        <a:pt x="36" y="0"/>
                      </a:cubicBezTo>
                      <a:close/>
                      <a:moveTo>
                        <a:pt x="36" y="64"/>
                      </a:moveTo>
                      <a:cubicBezTo>
                        <a:pt x="21" y="64"/>
                        <a:pt x="8" y="51"/>
                        <a:pt x="8" y="36"/>
                      </a:cubicBezTo>
                      <a:cubicBezTo>
                        <a:pt x="8" y="20"/>
                        <a:pt x="21" y="7"/>
                        <a:pt x="36" y="7"/>
                      </a:cubicBezTo>
                      <a:cubicBezTo>
                        <a:pt x="52" y="7"/>
                        <a:pt x="64" y="20"/>
                        <a:pt x="64" y="36"/>
                      </a:cubicBezTo>
                      <a:cubicBezTo>
                        <a:pt x="64" y="51"/>
                        <a:pt x="52" y="64"/>
                        <a:pt x="36" y="6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2" name="Freeform: Shape 94"/>
                <p:cNvSpPr/>
                <p:nvPr/>
              </p:nvSpPr>
              <p:spPr bwMode="auto">
                <a:xfrm>
                  <a:off x="3259138" y="2252663"/>
                  <a:ext cx="79375" cy="93663"/>
                </a:xfrm>
                <a:custGeom>
                  <a:avLst/>
                  <a:gdLst/>
                  <a:ahLst/>
                  <a:cxnLst>
                    <a:cxn ang="0">
                      <a:pos x="21" y="22"/>
                    </a:cxn>
                    <a:cxn ang="0">
                      <a:pos x="6" y="22"/>
                    </a:cxn>
                    <a:cxn ang="0">
                      <a:pos x="6" y="3"/>
                    </a:cxn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0" y="27"/>
                    </a:cxn>
                    <a:cxn ang="0">
                      <a:pos x="3" y="30"/>
                    </a:cxn>
                    <a:cxn ang="0">
                      <a:pos x="4" y="30"/>
                    </a:cxn>
                    <a:cxn ang="0">
                      <a:pos x="4" y="30"/>
                    </a:cxn>
                    <a:cxn ang="0">
                      <a:pos x="21" y="30"/>
                    </a:cxn>
                    <a:cxn ang="0">
                      <a:pos x="25" y="26"/>
                    </a:cxn>
                    <a:cxn ang="0">
                      <a:pos x="21" y="22"/>
                    </a:cxn>
                  </a:cxnLst>
                  <a:rect l="0" t="0" r="r" b="b"/>
                  <a:pathLst>
                    <a:path w="25" h="30">
                      <a:moveTo>
                        <a:pt x="21" y="22"/>
                      </a:moveTo>
                      <a:cubicBezTo>
                        <a:pt x="6" y="22"/>
                        <a:pt x="6" y="22"/>
                        <a:pt x="6" y="22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8"/>
                        <a:pt x="1" y="30"/>
                        <a:pt x="3" y="30"/>
                      </a:cubicBezTo>
                      <a:cubicBezTo>
                        <a:pt x="3" y="30"/>
                        <a:pt x="4" y="30"/>
                        <a:pt x="4" y="30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21" y="30"/>
                        <a:pt x="21" y="30"/>
                        <a:pt x="21" y="30"/>
                      </a:cubicBezTo>
                      <a:cubicBezTo>
                        <a:pt x="24" y="30"/>
                        <a:pt x="25" y="28"/>
                        <a:pt x="25" y="26"/>
                      </a:cubicBezTo>
                      <a:cubicBezTo>
                        <a:pt x="25" y="23"/>
                        <a:pt x="24" y="22"/>
                        <a:pt x="21" y="2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sp>
          <p:nvSpPr>
            <p:cNvPr id="23" name="Oval 95"/>
            <p:cNvSpPr/>
            <p:nvPr/>
          </p:nvSpPr>
          <p:spPr bwMode="auto">
            <a:xfrm flipH="1">
              <a:off x="6889441" y="2099717"/>
              <a:ext cx="147396" cy="14739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24" name="Group 2"/>
            <p:cNvGrpSpPr/>
            <p:nvPr/>
          </p:nvGrpSpPr>
          <p:grpSpPr>
            <a:xfrm>
              <a:off x="7100149" y="2024530"/>
              <a:ext cx="4372714" cy="969636"/>
              <a:chOff x="7100149" y="2024530"/>
              <a:chExt cx="4372714" cy="969636"/>
            </a:xfrm>
          </p:grpSpPr>
          <p:sp>
            <p:nvSpPr>
              <p:cNvPr id="37" name="TextBox 55"/>
              <p:cNvSpPr txBox="1"/>
              <p:nvPr/>
            </p:nvSpPr>
            <p:spPr bwMode="auto">
              <a:xfrm>
                <a:off x="7100149" y="2024530"/>
                <a:ext cx="1258976" cy="3099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Autofit/>
              </a:bodyPr>
              <a:lstStyle/>
              <a:p>
                <a:pPr algn="l" latinLnBrk="0"/>
                <a:r>
                  <a:rPr lang="zh-CN" altLang="en-US" sz="2300">
                    <a:solidFill>
                      <a:schemeClr val="accent1"/>
                    </a:solidFill>
                    <a:effectLst/>
                  </a:rPr>
                  <a:t>专业技术</a:t>
                </a:r>
                <a:endParaRPr lang="zh-CN" altLang="en-US" sz="2000" dirty="0">
                  <a:solidFill>
                    <a:schemeClr val="accent1"/>
                  </a:solidFill>
                  <a:effectLst/>
                </a:endParaRPr>
              </a:p>
            </p:txBody>
          </p:sp>
          <p:sp>
            <p:nvSpPr>
              <p:cNvPr id="38" name="TextBox 56"/>
              <p:cNvSpPr txBox="1"/>
              <p:nvPr/>
            </p:nvSpPr>
            <p:spPr bwMode="auto">
              <a:xfrm>
                <a:off x="7100149" y="2437987"/>
                <a:ext cx="4372714" cy="55617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400" spc="150">
                    <a:latin typeface="+mn-ea"/>
                    <a:sym typeface="+mn-ea"/>
                  </a:rPr>
                  <a:t>不断开阔个人的</a:t>
                </a:r>
                <a:r>
                  <a:rPr lang="zh-CN" altLang="en-US" sz="1400" b="0">
                    <a:solidFill>
                      <a:schemeClr val="tx1"/>
                    </a:solidFill>
                    <a:effectLst/>
                    <a:latin typeface="+mn-ea"/>
                  </a:rPr>
                  <a:t>视野，</a:t>
                </a:r>
                <a:r>
                  <a:rPr lang="zh-CN" altLang="en-US" sz="1400">
                    <a:effectLst/>
                    <a:latin typeface="+mn-ea"/>
                    <a:sym typeface="+mn-ea"/>
                  </a:rPr>
                  <a:t>拓宽</a:t>
                </a:r>
                <a:r>
                  <a:rPr lang="zh-CN" altLang="en-US" sz="1400" b="0">
                    <a:solidFill>
                      <a:schemeClr val="tx1"/>
                    </a:solidFill>
                    <a:effectLst/>
                    <a:latin typeface="+mn-ea"/>
                  </a:rPr>
                  <a:t>技术面，快速得出解决方案。</a:t>
                </a:r>
                <a:endParaRPr lang="zh-CN" altLang="en-US" sz="1400" b="0" dirty="0">
                  <a:solidFill>
                    <a:schemeClr val="tx1"/>
                  </a:solidFill>
                  <a:effectLst/>
                  <a:latin typeface="+mn-ea"/>
                </a:endParaRPr>
              </a:p>
            </p:txBody>
          </p:sp>
        </p:grpSp>
        <p:sp>
          <p:nvSpPr>
            <p:cNvPr id="25" name="Oval 98"/>
            <p:cNvSpPr/>
            <p:nvPr/>
          </p:nvSpPr>
          <p:spPr bwMode="auto">
            <a:xfrm flipH="1">
              <a:off x="6889441" y="3046124"/>
              <a:ext cx="147396" cy="14739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26" name="Group 3"/>
            <p:cNvGrpSpPr/>
            <p:nvPr/>
          </p:nvGrpSpPr>
          <p:grpSpPr>
            <a:xfrm>
              <a:off x="7100149" y="2952279"/>
              <a:ext cx="4372764" cy="866089"/>
              <a:chOff x="7100149" y="2952279"/>
              <a:chExt cx="4372764" cy="866089"/>
            </a:xfrm>
          </p:grpSpPr>
          <p:sp>
            <p:nvSpPr>
              <p:cNvPr id="35" name="TextBox 107"/>
              <p:cNvSpPr txBox="1"/>
              <p:nvPr/>
            </p:nvSpPr>
            <p:spPr bwMode="auto">
              <a:xfrm>
                <a:off x="7100149" y="2952279"/>
                <a:ext cx="1258976" cy="3099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Autofit/>
              </a:bodyPr>
              <a:lstStyle/>
              <a:p>
                <a:pPr algn="l" latinLnBrk="0"/>
                <a:r>
                  <a:rPr lang="zh-CN" altLang="en-US" sz="2300">
                    <a:solidFill>
                      <a:schemeClr val="accent2"/>
                    </a:solidFill>
                    <a:effectLst/>
                  </a:rPr>
                  <a:t>项目管理</a:t>
                </a:r>
                <a:endParaRPr lang="zh-CN" altLang="en-US" sz="2000" dirty="0"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36" name="TextBox 108"/>
              <p:cNvSpPr txBox="1"/>
              <p:nvPr/>
            </p:nvSpPr>
            <p:spPr bwMode="auto">
              <a:xfrm>
                <a:off x="7100149" y="3389768"/>
                <a:ext cx="4372764" cy="428600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400" b="0" dirty="0">
                    <a:solidFill>
                      <a:schemeClr val="tx1"/>
                    </a:solidFill>
                    <a:effectLst/>
                  </a:rPr>
                  <a:t>专注于项目的质量、成本、进度，能够更好把控各项目。</a:t>
                </a:r>
                <a:endParaRPr lang="zh-CN" altLang="en-US" sz="1400" b="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27" name="Oval 101"/>
            <p:cNvSpPr/>
            <p:nvPr/>
          </p:nvSpPr>
          <p:spPr bwMode="auto">
            <a:xfrm flipH="1">
              <a:off x="6889441" y="3980827"/>
              <a:ext cx="147396" cy="147399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28" name="Group 5"/>
            <p:cNvGrpSpPr/>
            <p:nvPr/>
          </p:nvGrpSpPr>
          <p:grpSpPr>
            <a:xfrm>
              <a:off x="7100149" y="3880028"/>
              <a:ext cx="4398316" cy="1035671"/>
              <a:chOff x="7100149" y="3880028"/>
              <a:chExt cx="4398316" cy="1035671"/>
            </a:xfrm>
          </p:grpSpPr>
          <p:sp>
            <p:nvSpPr>
              <p:cNvPr id="33" name="TextBox 109"/>
              <p:cNvSpPr txBox="1"/>
              <p:nvPr/>
            </p:nvSpPr>
            <p:spPr bwMode="auto">
              <a:xfrm>
                <a:off x="7100149" y="3880028"/>
                <a:ext cx="1258976" cy="3099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Autofit/>
              </a:bodyPr>
              <a:lstStyle/>
              <a:p>
                <a:pPr algn="l" latinLnBrk="0"/>
                <a:r>
                  <a:rPr lang="zh-CN" altLang="en-US" sz="2300">
                    <a:solidFill>
                      <a:schemeClr val="accent3"/>
                    </a:solidFill>
                    <a:effectLst/>
                  </a:rPr>
                  <a:t>团队管理</a:t>
                </a:r>
                <a:endParaRPr lang="zh-CN" altLang="en-US" sz="2000" dirty="0">
                  <a:solidFill>
                    <a:schemeClr val="accent3"/>
                  </a:solidFill>
                  <a:effectLst/>
                </a:endParaRPr>
              </a:p>
            </p:txBody>
          </p:sp>
          <p:sp>
            <p:nvSpPr>
              <p:cNvPr id="34" name="TextBox 110"/>
              <p:cNvSpPr txBox="1"/>
              <p:nvPr/>
            </p:nvSpPr>
            <p:spPr bwMode="auto">
              <a:xfrm>
                <a:off x="7125751" y="4359520"/>
                <a:ext cx="4372714" cy="55617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 lnSpcReduction="20000"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400" b="0">
                    <a:solidFill>
                      <a:schemeClr val="tx1"/>
                    </a:solidFill>
                    <a:effectLst/>
                  </a:rPr>
                  <a:t>承担队长责任，清楚了解成员定位和职责，适当的成员进行辅导。</a:t>
                </a:r>
                <a:endParaRPr lang="zh-CN" altLang="en-US" sz="1400" b="0">
                  <a:solidFill>
                    <a:schemeClr val="tx1"/>
                  </a:solidFill>
                  <a:effectLst/>
                </a:endParaRPr>
              </a:p>
            </p:txBody>
          </p:sp>
        </p:grpSp>
      </p:grpSp>
      <p:sp>
        <p:nvSpPr>
          <p:cNvPr id="72" name="Freeform 77"/>
          <p:cNvSpPr>
            <a:spLocks noEditPoints="1"/>
          </p:cNvSpPr>
          <p:nvPr/>
        </p:nvSpPr>
        <p:spPr bwMode="auto">
          <a:xfrm>
            <a:off x="2178889" y="3740349"/>
            <a:ext cx="249749" cy="263930"/>
          </a:xfrm>
          <a:custGeom>
            <a:avLst/>
            <a:gdLst>
              <a:gd name="T0" fmla="*/ 209550 w 61"/>
              <a:gd name="T1" fmla="*/ 174983 h 62"/>
              <a:gd name="T2" fmla="*/ 171762 w 61"/>
              <a:gd name="T3" fmla="*/ 212725 h 62"/>
              <a:gd name="T4" fmla="*/ 37788 w 61"/>
              <a:gd name="T5" fmla="*/ 212725 h 62"/>
              <a:gd name="T6" fmla="*/ 0 w 61"/>
              <a:gd name="T7" fmla="*/ 174983 h 62"/>
              <a:gd name="T8" fmla="*/ 0 w 61"/>
              <a:gd name="T9" fmla="*/ 41173 h 62"/>
              <a:gd name="T10" fmla="*/ 37788 w 61"/>
              <a:gd name="T11" fmla="*/ 0 h 62"/>
              <a:gd name="T12" fmla="*/ 171762 w 61"/>
              <a:gd name="T13" fmla="*/ 0 h 62"/>
              <a:gd name="T14" fmla="*/ 209550 w 61"/>
              <a:gd name="T15" fmla="*/ 41173 h 62"/>
              <a:gd name="T16" fmla="*/ 209550 w 61"/>
              <a:gd name="T17" fmla="*/ 174983 h 62"/>
              <a:gd name="T18" fmla="*/ 175198 w 61"/>
              <a:gd name="T19" fmla="*/ 44604 h 62"/>
              <a:gd name="T20" fmla="*/ 168327 w 61"/>
              <a:gd name="T21" fmla="*/ 37742 h 62"/>
              <a:gd name="T22" fmla="*/ 99622 w 61"/>
              <a:gd name="T23" fmla="*/ 37742 h 62"/>
              <a:gd name="T24" fmla="*/ 92752 w 61"/>
              <a:gd name="T25" fmla="*/ 41173 h 62"/>
              <a:gd name="T26" fmla="*/ 96187 w 61"/>
              <a:gd name="T27" fmla="*/ 51466 h 62"/>
              <a:gd name="T28" fmla="*/ 113363 w 61"/>
              <a:gd name="T29" fmla="*/ 72052 h 62"/>
              <a:gd name="T30" fmla="*/ 41223 w 61"/>
              <a:gd name="T31" fmla="*/ 144104 h 62"/>
              <a:gd name="T32" fmla="*/ 41223 w 61"/>
              <a:gd name="T33" fmla="*/ 157828 h 62"/>
              <a:gd name="T34" fmla="*/ 54964 w 61"/>
              <a:gd name="T35" fmla="*/ 171552 h 62"/>
              <a:gd name="T36" fmla="*/ 68705 w 61"/>
              <a:gd name="T37" fmla="*/ 171552 h 62"/>
              <a:gd name="T38" fmla="*/ 140845 w 61"/>
              <a:gd name="T39" fmla="*/ 99500 h 62"/>
              <a:gd name="T40" fmla="*/ 161457 w 61"/>
              <a:gd name="T41" fmla="*/ 116656 h 62"/>
              <a:gd name="T42" fmla="*/ 168327 w 61"/>
              <a:gd name="T43" fmla="*/ 120087 h 62"/>
              <a:gd name="T44" fmla="*/ 171762 w 61"/>
              <a:gd name="T45" fmla="*/ 120087 h 62"/>
              <a:gd name="T46" fmla="*/ 175198 w 61"/>
              <a:gd name="T47" fmla="*/ 113225 h 62"/>
              <a:gd name="T48" fmla="*/ 175198 w 61"/>
              <a:gd name="T49" fmla="*/ 44604 h 6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1" h="62">
                <a:moveTo>
                  <a:pt x="61" y="51"/>
                </a:moveTo>
                <a:cubicBezTo>
                  <a:pt x="61" y="57"/>
                  <a:pt x="56" y="62"/>
                  <a:pt x="50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5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5" y="0"/>
                  <a:pt x="1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6" y="0"/>
                  <a:pt x="61" y="6"/>
                  <a:pt x="61" y="12"/>
                </a:cubicBezTo>
                <a:lnTo>
                  <a:pt x="61" y="51"/>
                </a:lnTo>
                <a:close/>
                <a:moveTo>
                  <a:pt x="51" y="13"/>
                </a:moveTo>
                <a:cubicBezTo>
                  <a:pt x="51" y="12"/>
                  <a:pt x="50" y="11"/>
                  <a:pt x="49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8" y="11"/>
                  <a:pt x="27" y="11"/>
                  <a:pt x="27" y="12"/>
                </a:cubicBezTo>
                <a:cubicBezTo>
                  <a:pt x="27" y="13"/>
                  <a:pt x="27" y="14"/>
                  <a:pt x="28" y="15"/>
                </a:cubicBezTo>
                <a:cubicBezTo>
                  <a:pt x="33" y="21"/>
                  <a:pt x="33" y="21"/>
                  <a:pt x="33" y="21"/>
                </a:cubicBezTo>
                <a:cubicBezTo>
                  <a:pt x="12" y="42"/>
                  <a:pt x="12" y="42"/>
                  <a:pt x="12" y="42"/>
                </a:cubicBezTo>
                <a:cubicBezTo>
                  <a:pt x="11" y="43"/>
                  <a:pt x="11" y="45"/>
                  <a:pt x="12" y="46"/>
                </a:cubicBezTo>
                <a:cubicBezTo>
                  <a:pt x="16" y="50"/>
                  <a:pt x="16" y="50"/>
                  <a:pt x="16" y="50"/>
                </a:cubicBezTo>
                <a:cubicBezTo>
                  <a:pt x="17" y="51"/>
                  <a:pt x="19" y="51"/>
                  <a:pt x="20" y="50"/>
                </a:cubicBezTo>
                <a:cubicBezTo>
                  <a:pt x="41" y="29"/>
                  <a:pt x="41" y="29"/>
                  <a:pt x="41" y="29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8" y="35"/>
                  <a:pt x="49" y="35"/>
                </a:cubicBezTo>
                <a:cubicBezTo>
                  <a:pt x="49" y="35"/>
                  <a:pt x="49" y="35"/>
                  <a:pt x="50" y="35"/>
                </a:cubicBezTo>
                <a:cubicBezTo>
                  <a:pt x="51" y="35"/>
                  <a:pt x="51" y="34"/>
                  <a:pt x="51" y="3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635" y="2373532"/>
            <a:ext cx="12192000" cy="2119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58800" dist="2032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804160" y="2600727"/>
            <a:ext cx="6583680" cy="1659255"/>
            <a:chOff x="2804795" y="2674570"/>
            <a:chExt cx="6583680" cy="1659255"/>
          </a:xfrm>
        </p:grpSpPr>
        <p:sp>
          <p:nvSpPr>
            <p:cNvPr id="8" name="文本框 7"/>
            <p:cNvSpPr txBox="1"/>
            <p:nvPr/>
          </p:nvSpPr>
          <p:spPr>
            <a:xfrm>
              <a:off x="2804795" y="2674570"/>
              <a:ext cx="6583680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0" b="1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谢谢聆听</a:t>
              </a:r>
              <a:endParaRPr lang="zh-CN" altLang="en-US" sz="80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249420" y="3996640"/>
              <a:ext cx="369506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>
                  <a:solidFill>
                    <a:srgbClr val="FFFFFF"/>
                  </a:solidFill>
                  <a:sym typeface="+mn-ea"/>
                </a:rPr>
                <a:t>Thanks for watching</a:t>
              </a:r>
              <a:endParaRPr lang="zh-CN" altLang="en-US" sz="1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32835" y="5119370"/>
            <a:ext cx="5221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rgbClr val="4472C4"/>
                </a:solidFill>
              </a:rPr>
              <a:t>单位：应用系统开发</a:t>
            </a:r>
            <a:endParaRPr lang="zh-CN" altLang="en-US" b="1" dirty="0">
              <a:solidFill>
                <a:srgbClr val="4472C4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01110" y="5617210"/>
            <a:ext cx="4217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311275" latinLnBrk="0"/>
            <a:r>
              <a:rPr lang="zh-CN" altLang="en-US" b="1">
                <a:solidFill>
                  <a:srgbClr val="4472C4"/>
                </a:solidFill>
              </a:rPr>
              <a:t>分机：</a:t>
            </a:r>
            <a:r>
              <a:rPr lang="en-US" altLang="zh-CN" b="1">
                <a:solidFill>
                  <a:srgbClr val="4472C4"/>
                </a:solidFill>
              </a:rPr>
              <a:t>560-68924</a:t>
            </a:r>
            <a:r>
              <a:rPr lang="zh-CN" altLang="en-US" b="1">
                <a:solidFill>
                  <a:srgbClr val="4472C4"/>
                </a:solidFill>
              </a:rPr>
              <a:t>                    </a:t>
            </a:r>
            <a:endParaRPr lang="en-US" altLang="zh-CN" b="1">
              <a:solidFill>
                <a:srgbClr val="4472C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16150" y="6123305"/>
            <a:ext cx="7999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311275" latinLnBrk="0"/>
            <a:r>
              <a:rPr lang="zh-CN" altLang="en-US" b="1">
                <a:solidFill>
                  <a:srgbClr val="4472C4"/>
                </a:solidFill>
              </a:rPr>
              <a:t>       </a:t>
            </a:r>
            <a:r>
              <a:rPr lang="en-US" altLang="zh-CN" b="1">
                <a:solidFill>
                  <a:srgbClr val="4472C4"/>
                </a:solidFill>
              </a:rPr>
              <a:t>NOTES</a:t>
            </a:r>
            <a:r>
              <a:rPr lang="zh-CN" altLang="en-US" b="1">
                <a:solidFill>
                  <a:srgbClr val="4472C4"/>
                </a:solidFill>
              </a:rPr>
              <a:t>：</a:t>
            </a:r>
            <a:r>
              <a:rPr lang="en-US" altLang="zh-CN" b="1">
                <a:solidFill>
                  <a:srgbClr val="4472C4"/>
                </a:solidFill>
                <a:sym typeface="+mn-ea"/>
              </a:rPr>
              <a:t>guo-xiang.zhao@mail.foxconn.com</a:t>
            </a:r>
            <a:endParaRPr lang="en-US" altLang="zh-CN" b="1">
              <a:solidFill>
                <a:srgbClr val="4472C4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13760" y="4658360"/>
            <a:ext cx="5221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rgbClr val="4472C4"/>
                </a:solidFill>
              </a:rPr>
              <a:t>联系人：招国湘                    </a:t>
            </a:r>
            <a:endParaRPr lang="zh-CN" altLang="en-US" b="1" dirty="0">
              <a:solidFill>
                <a:srgbClr val="4472C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8"/>
          <p:cNvSpPr/>
          <p:nvPr/>
        </p:nvSpPr>
        <p:spPr bwMode="auto">
          <a:xfrm>
            <a:off x="2542530" y="2615893"/>
            <a:ext cx="49690" cy="297645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63" name="Arrow: Pentagon 13"/>
          <p:cNvSpPr/>
          <p:nvPr/>
        </p:nvSpPr>
        <p:spPr bwMode="auto">
          <a:xfrm>
            <a:off x="2892479" y="1758523"/>
            <a:ext cx="8076313" cy="469094"/>
          </a:xfrm>
          <a:prstGeom prst="homePlate">
            <a:avLst>
              <a:gd name="adj" fmla="val 34062"/>
            </a:avLst>
          </a:prstGeom>
          <a:solidFill>
            <a:schemeClr val="accent2"/>
          </a:solidFill>
          <a:ln w="1905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64" name="Freeform: Shape 4"/>
          <p:cNvSpPr/>
          <p:nvPr/>
        </p:nvSpPr>
        <p:spPr bwMode="auto">
          <a:xfrm flipV="1">
            <a:off x="1199470" y="620688"/>
            <a:ext cx="1606925" cy="1606929"/>
          </a:xfrm>
          <a:custGeom>
            <a:avLst/>
            <a:gdLst>
              <a:gd name="connsiteX0" fmla="*/ 1008112 w 2016224"/>
              <a:gd name="connsiteY0" fmla="*/ 0 h 2016224"/>
              <a:gd name="connsiteX1" fmla="*/ 2016224 w 2016224"/>
              <a:gd name="connsiteY1" fmla="*/ 0 h 2016224"/>
              <a:gd name="connsiteX2" fmla="*/ 2016224 w 2016224"/>
              <a:gd name="connsiteY2" fmla="*/ 1008112 h 2016224"/>
              <a:gd name="connsiteX3" fmla="*/ 1008112 w 2016224"/>
              <a:gd name="connsiteY3" fmla="*/ 2016224 h 2016224"/>
              <a:gd name="connsiteX4" fmla="*/ 0 w 2016224"/>
              <a:gd name="connsiteY4" fmla="*/ 1008112 h 2016224"/>
              <a:gd name="connsiteX5" fmla="*/ 1008112 w 2016224"/>
              <a:gd name="connsiteY5" fmla="*/ 0 h 2016224"/>
              <a:gd name="connsiteX6" fmla="*/ 1008112 w 2016224"/>
              <a:gd name="connsiteY6" fmla="*/ 598566 h 2016224"/>
              <a:gd name="connsiteX7" fmla="*/ 598566 w 2016224"/>
              <a:gd name="connsiteY7" fmla="*/ 1008112 h 2016224"/>
              <a:gd name="connsiteX8" fmla="*/ 598565 w 2016224"/>
              <a:gd name="connsiteY8" fmla="*/ 1008112 h 2016224"/>
              <a:gd name="connsiteX9" fmla="*/ 1008111 w 2016224"/>
              <a:gd name="connsiteY9" fmla="*/ 1417658 h 2016224"/>
              <a:gd name="connsiteX10" fmla="*/ 1417657 w 2016224"/>
              <a:gd name="connsiteY10" fmla="*/ 1008112 h 2016224"/>
              <a:gd name="connsiteX11" fmla="*/ 1417657 w 2016224"/>
              <a:gd name="connsiteY11" fmla="*/ 598566 h 2016224"/>
              <a:gd name="connsiteX12" fmla="*/ 1008112 w 2016224"/>
              <a:gd name="connsiteY12" fmla="*/ 598566 h 201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16224" h="2016224">
                <a:moveTo>
                  <a:pt x="1008112" y="0"/>
                </a:moveTo>
                <a:lnTo>
                  <a:pt x="2016224" y="0"/>
                </a:lnTo>
                <a:lnTo>
                  <a:pt x="2016224" y="1008112"/>
                </a:lnTo>
                <a:cubicBezTo>
                  <a:pt x="2016224" y="1564877"/>
                  <a:pt x="1564877" y="2016224"/>
                  <a:pt x="1008112" y="2016224"/>
                </a:cubicBezTo>
                <a:cubicBezTo>
                  <a:pt x="451347" y="2016224"/>
                  <a:pt x="0" y="1564877"/>
                  <a:pt x="0" y="1008112"/>
                </a:cubicBezTo>
                <a:cubicBezTo>
                  <a:pt x="0" y="451347"/>
                  <a:pt x="451347" y="0"/>
                  <a:pt x="1008112" y="0"/>
                </a:cubicBezTo>
                <a:close/>
                <a:moveTo>
                  <a:pt x="1008112" y="598566"/>
                </a:moveTo>
                <a:cubicBezTo>
                  <a:pt x="781926" y="598566"/>
                  <a:pt x="598566" y="781926"/>
                  <a:pt x="598566" y="1008112"/>
                </a:cubicBezTo>
                <a:lnTo>
                  <a:pt x="598565" y="1008112"/>
                </a:lnTo>
                <a:cubicBezTo>
                  <a:pt x="598565" y="1234298"/>
                  <a:pt x="781925" y="1417658"/>
                  <a:pt x="1008111" y="1417658"/>
                </a:cubicBezTo>
                <a:cubicBezTo>
                  <a:pt x="1234297" y="1417658"/>
                  <a:pt x="1417657" y="1234298"/>
                  <a:pt x="1417657" y="1008112"/>
                </a:cubicBezTo>
                <a:lnTo>
                  <a:pt x="1417657" y="598566"/>
                </a:lnTo>
                <a:lnTo>
                  <a:pt x="1008112" y="598566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65" name="Arrow: Pentagon 6"/>
          <p:cNvSpPr/>
          <p:nvPr/>
        </p:nvSpPr>
        <p:spPr bwMode="auto">
          <a:xfrm rot="5400000">
            <a:off x="2194337" y="2103378"/>
            <a:ext cx="746074" cy="478040"/>
          </a:xfrm>
          <a:prstGeom prst="homePlate">
            <a:avLst/>
          </a:prstGeom>
          <a:solidFill>
            <a:schemeClr val="accent2"/>
          </a:solidFill>
          <a:ln w="1905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66" name="Rectangle 11"/>
          <p:cNvSpPr/>
          <p:nvPr/>
        </p:nvSpPr>
        <p:spPr>
          <a:xfrm>
            <a:off x="7808650" y="769801"/>
            <a:ext cx="2727005" cy="988722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zh-CN" altLang="en-US" sz="5400" b="1" spc="300"/>
              <a:t>目 录</a:t>
            </a:r>
            <a:endParaRPr lang="zh-CN" altLang="en-US" sz="5400" b="1" spc="300" dirty="0"/>
          </a:p>
        </p:txBody>
      </p:sp>
      <p:sp>
        <p:nvSpPr>
          <p:cNvPr id="46" name="Diamond 26"/>
          <p:cNvSpPr/>
          <p:nvPr/>
        </p:nvSpPr>
        <p:spPr>
          <a:xfrm>
            <a:off x="2267465" y="5497111"/>
            <a:ext cx="624349" cy="624349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en-US" altLang="zh-CN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0" name="TextBox 40"/>
          <p:cNvSpPr txBox="1"/>
          <p:nvPr/>
        </p:nvSpPr>
        <p:spPr>
          <a:xfrm>
            <a:off x="2734990" y="5552434"/>
            <a:ext cx="3962574" cy="242864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CN" altLang="en-US" sz="1900" b="1">
                <a:solidFill>
                  <a:schemeClr val="accent4">
                    <a:lumMod val="100000"/>
                  </a:schemeClr>
                </a:solidFill>
              </a:rPr>
              <a:t>未来展望</a:t>
            </a:r>
            <a:endParaRPr lang="zh-CN" altLang="en-US" sz="1700" b="1" dirty="0">
              <a:solidFill>
                <a:schemeClr val="accent4">
                  <a:lumMod val="100000"/>
                </a:schemeClr>
              </a:solidFill>
            </a:endParaRPr>
          </a:p>
        </p:txBody>
      </p:sp>
      <p:sp>
        <p:nvSpPr>
          <p:cNvPr id="61" name="TextBox 41"/>
          <p:cNvSpPr txBox="1"/>
          <p:nvPr/>
        </p:nvSpPr>
        <p:spPr>
          <a:xfrm>
            <a:off x="2734990" y="5803553"/>
            <a:ext cx="3962574" cy="320368"/>
          </a:xfrm>
          <a:prstGeom prst="rect">
            <a:avLst/>
          </a:prstGeom>
        </p:spPr>
        <p:txBody>
          <a:bodyPr vert="horz" wrap="square" lIns="360000" tIns="0" rIns="0" bIns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未来职业规划</a:t>
            </a:r>
            <a:endParaRPr lang="zh-CN" altLang="en-US" sz="105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48" name="Diamond 28"/>
          <p:cNvSpPr/>
          <p:nvPr/>
        </p:nvSpPr>
        <p:spPr>
          <a:xfrm>
            <a:off x="2267465" y="4618535"/>
            <a:ext cx="624349" cy="62434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8" name="TextBox 38"/>
          <p:cNvSpPr txBox="1"/>
          <p:nvPr/>
        </p:nvSpPr>
        <p:spPr>
          <a:xfrm>
            <a:off x="2734990" y="4698623"/>
            <a:ext cx="3962574" cy="242864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CN" altLang="en-US" sz="1900" b="1">
                <a:solidFill>
                  <a:schemeClr val="accent3">
                    <a:lumMod val="100000"/>
                  </a:schemeClr>
                </a:solidFill>
              </a:rPr>
              <a:t>工作成果</a:t>
            </a:r>
            <a:endParaRPr lang="zh-CN" altLang="en-US" sz="1700" b="1" dirty="0">
              <a:solidFill>
                <a:schemeClr val="accent3">
                  <a:lumMod val="100000"/>
                </a:schemeClr>
              </a:solidFill>
            </a:endParaRPr>
          </a:p>
        </p:txBody>
      </p:sp>
      <p:sp>
        <p:nvSpPr>
          <p:cNvPr id="59" name="TextBox 39"/>
          <p:cNvSpPr txBox="1"/>
          <p:nvPr/>
        </p:nvSpPr>
        <p:spPr>
          <a:xfrm>
            <a:off x="2734990" y="4908467"/>
            <a:ext cx="3962574" cy="320368"/>
          </a:xfrm>
          <a:prstGeom prst="rect">
            <a:avLst/>
          </a:prstGeom>
        </p:spPr>
        <p:txBody>
          <a:bodyPr vert="horz" wrap="square" lIns="360000" tIns="0" rIns="0" bIns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</a:rPr>
              <a:t>工作成果</a:t>
            </a:r>
            <a:endParaRPr lang="zh-CN" altLang="en-US" sz="105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50" name="Diamond 30"/>
          <p:cNvSpPr/>
          <p:nvPr/>
        </p:nvSpPr>
        <p:spPr>
          <a:xfrm>
            <a:off x="2267465" y="3739959"/>
            <a:ext cx="624349" cy="62434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6" name="TextBox 36"/>
          <p:cNvSpPr txBox="1"/>
          <p:nvPr/>
        </p:nvSpPr>
        <p:spPr>
          <a:xfrm>
            <a:off x="2734990" y="3828302"/>
            <a:ext cx="3962574" cy="242864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CN" altLang="en-US" sz="1900" b="1">
                <a:solidFill>
                  <a:schemeClr val="accent2">
                    <a:lumMod val="100000"/>
                  </a:schemeClr>
                </a:solidFill>
              </a:rPr>
              <a:t>工作绩效</a:t>
            </a:r>
            <a:endParaRPr lang="zh-CN" altLang="en-US" sz="1700" b="1" dirty="0">
              <a:solidFill>
                <a:schemeClr val="accent2">
                  <a:lumMod val="100000"/>
                </a:schemeClr>
              </a:solidFill>
            </a:endParaRPr>
          </a:p>
        </p:txBody>
      </p:sp>
      <p:sp>
        <p:nvSpPr>
          <p:cNvPr id="57" name="TextBox 37"/>
          <p:cNvSpPr txBox="1"/>
          <p:nvPr/>
        </p:nvSpPr>
        <p:spPr>
          <a:xfrm>
            <a:off x="2734990" y="4029891"/>
            <a:ext cx="3962574" cy="320368"/>
          </a:xfrm>
          <a:prstGeom prst="rect">
            <a:avLst/>
          </a:prstGeom>
        </p:spPr>
        <p:txBody>
          <a:bodyPr vert="horz" wrap="square" lIns="360000" tIns="0" rIns="0" bIns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050">
                <a:solidFill>
                  <a:schemeClr val="dk1">
                    <a:lumMod val="100000"/>
                  </a:schemeClr>
                </a:solidFill>
              </a:rPr>
              <a:t>近两年绩效</a:t>
            </a:r>
            <a:endParaRPr lang="zh-CN" altLang="en-US" sz="105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52" name="Diamond 32"/>
          <p:cNvSpPr/>
          <p:nvPr/>
        </p:nvSpPr>
        <p:spPr>
          <a:xfrm>
            <a:off x="2267467" y="2861383"/>
            <a:ext cx="624349" cy="624349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en-US" altLang="zh-CN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4" name="TextBox 34"/>
          <p:cNvSpPr txBox="1"/>
          <p:nvPr/>
        </p:nvSpPr>
        <p:spPr>
          <a:xfrm>
            <a:off x="2734990" y="2941471"/>
            <a:ext cx="3962574" cy="242864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CN" altLang="en-US" sz="1900" b="1">
                <a:solidFill>
                  <a:schemeClr val="accent1">
                    <a:lumMod val="100000"/>
                  </a:schemeClr>
                </a:solidFill>
              </a:rPr>
              <a:t>个人简介</a:t>
            </a:r>
            <a:endParaRPr lang="zh-CN" altLang="en-US" sz="1700" b="1" dirty="0">
              <a:solidFill>
                <a:schemeClr val="accent1">
                  <a:lumMod val="100000"/>
                </a:schemeClr>
              </a:solidFill>
            </a:endParaRPr>
          </a:p>
        </p:txBody>
      </p:sp>
      <p:sp>
        <p:nvSpPr>
          <p:cNvPr id="55" name="TextBox 35"/>
          <p:cNvSpPr txBox="1"/>
          <p:nvPr/>
        </p:nvSpPr>
        <p:spPr>
          <a:xfrm>
            <a:off x="2734990" y="3159570"/>
            <a:ext cx="3962574" cy="320368"/>
          </a:xfrm>
          <a:prstGeom prst="rect">
            <a:avLst/>
          </a:prstGeom>
        </p:spPr>
        <p:txBody>
          <a:bodyPr vert="horz" wrap="square" lIns="360000" tIns="0" rIns="0" bIns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050">
                <a:solidFill>
                  <a:schemeClr val="dk1">
                    <a:lumMod val="100000"/>
                  </a:schemeClr>
                </a:solidFill>
              </a:rPr>
              <a:t>教育背景及工作历练</a:t>
            </a:r>
            <a:endParaRPr lang="zh-CN" altLang="en-US" sz="105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43" name="Rectangle 3"/>
          <p:cNvSpPr/>
          <p:nvPr/>
        </p:nvSpPr>
        <p:spPr>
          <a:xfrm>
            <a:off x="8387322" y="1808404"/>
            <a:ext cx="1569660" cy="369332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r"/>
            <a:r>
              <a:rPr lang="en-US" altLang="zh-CN" b="1" spc="300">
                <a:solidFill>
                  <a:srgbClr val="FFFFFF"/>
                </a:solidFill>
              </a:rPr>
              <a:t>CONTENT</a:t>
            </a:r>
            <a:endParaRPr lang="en-US" altLang="zh-CN" b="1" spc="300" dirty="0">
              <a:solidFill>
                <a:srgbClr val="FFFF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87148" y="2715495"/>
            <a:ext cx="1935772" cy="348323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Freeform 152"/>
          <p:cNvSpPr>
            <a:spLocks noEditPoints="1"/>
          </p:cNvSpPr>
          <p:nvPr/>
        </p:nvSpPr>
        <p:spPr bwMode="auto">
          <a:xfrm>
            <a:off x="8886190" y="3811270"/>
            <a:ext cx="949325" cy="1086485"/>
          </a:xfrm>
          <a:custGeom>
            <a:avLst/>
            <a:gdLst>
              <a:gd name="T0" fmla="*/ 230188 w 67"/>
              <a:gd name="T1" fmla="*/ 68621 h 62"/>
              <a:gd name="T2" fmla="*/ 158040 w 67"/>
              <a:gd name="T3" fmla="*/ 123518 h 62"/>
              <a:gd name="T4" fmla="*/ 144297 w 67"/>
              <a:gd name="T5" fmla="*/ 137242 h 62"/>
              <a:gd name="T6" fmla="*/ 133990 w 67"/>
              <a:gd name="T7" fmla="*/ 161259 h 62"/>
              <a:gd name="T8" fmla="*/ 151168 w 67"/>
              <a:gd name="T9" fmla="*/ 178415 h 62"/>
              <a:gd name="T10" fmla="*/ 178653 w 67"/>
              <a:gd name="T11" fmla="*/ 199001 h 62"/>
              <a:gd name="T12" fmla="*/ 178653 w 67"/>
              <a:gd name="T13" fmla="*/ 209294 h 62"/>
              <a:gd name="T14" fmla="*/ 175218 w 67"/>
              <a:gd name="T15" fmla="*/ 212725 h 62"/>
              <a:gd name="T16" fmla="*/ 58406 w 67"/>
              <a:gd name="T17" fmla="*/ 212725 h 62"/>
              <a:gd name="T18" fmla="*/ 54970 w 67"/>
              <a:gd name="T19" fmla="*/ 209294 h 62"/>
              <a:gd name="T20" fmla="*/ 54970 w 67"/>
              <a:gd name="T21" fmla="*/ 199001 h 62"/>
              <a:gd name="T22" fmla="*/ 82455 w 67"/>
              <a:gd name="T23" fmla="*/ 178415 h 62"/>
              <a:gd name="T24" fmla="*/ 99634 w 67"/>
              <a:gd name="T25" fmla="*/ 161259 h 62"/>
              <a:gd name="T26" fmla="*/ 89327 w 67"/>
              <a:gd name="T27" fmla="*/ 137242 h 62"/>
              <a:gd name="T28" fmla="*/ 75584 w 67"/>
              <a:gd name="T29" fmla="*/ 123518 h 62"/>
              <a:gd name="T30" fmla="*/ 0 w 67"/>
              <a:gd name="T31" fmla="*/ 68621 h 62"/>
              <a:gd name="T32" fmla="*/ 0 w 67"/>
              <a:gd name="T33" fmla="*/ 51466 h 62"/>
              <a:gd name="T34" fmla="*/ 13743 w 67"/>
              <a:gd name="T35" fmla="*/ 37742 h 62"/>
              <a:gd name="T36" fmla="*/ 54970 w 67"/>
              <a:gd name="T37" fmla="*/ 37742 h 62"/>
              <a:gd name="T38" fmla="*/ 54970 w 67"/>
              <a:gd name="T39" fmla="*/ 24017 h 62"/>
              <a:gd name="T40" fmla="*/ 75584 w 67"/>
              <a:gd name="T41" fmla="*/ 0 h 62"/>
              <a:gd name="T42" fmla="*/ 154604 w 67"/>
              <a:gd name="T43" fmla="*/ 0 h 62"/>
              <a:gd name="T44" fmla="*/ 178653 w 67"/>
              <a:gd name="T45" fmla="*/ 24017 h 62"/>
              <a:gd name="T46" fmla="*/ 178653 w 67"/>
              <a:gd name="T47" fmla="*/ 37742 h 62"/>
              <a:gd name="T48" fmla="*/ 216445 w 67"/>
              <a:gd name="T49" fmla="*/ 37742 h 62"/>
              <a:gd name="T50" fmla="*/ 230188 w 67"/>
              <a:gd name="T51" fmla="*/ 51466 h 62"/>
              <a:gd name="T52" fmla="*/ 230188 w 67"/>
              <a:gd name="T53" fmla="*/ 68621 h 62"/>
              <a:gd name="T54" fmla="*/ 54970 w 67"/>
              <a:gd name="T55" fmla="*/ 54897 h 62"/>
              <a:gd name="T56" fmla="*/ 20614 w 67"/>
              <a:gd name="T57" fmla="*/ 54897 h 62"/>
              <a:gd name="T58" fmla="*/ 20614 w 67"/>
              <a:gd name="T59" fmla="*/ 68621 h 62"/>
              <a:gd name="T60" fmla="*/ 65277 w 67"/>
              <a:gd name="T61" fmla="*/ 106363 h 62"/>
              <a:gd name="T62" fmla="*/ 54970 w 67"/>
              <a:gd name="T63" fmla="*/ 54897 h 62"/>
              <a:gd name="T64" fmla="*/ 213010 w 67"/>
              <a:gd name="T65" fmla="*/ 54897 h 62"/>
              <a:gd name="T66" fmla="*/ 178653 w 67"/>
              <a:gd name="T67" fmla="*/ 54897 h 62"/>
              <a:gd name="T68" fmla="*/ 168346 w 67"/>
              <a:gd name="T69" fmla="*/ 106363 h 62"/>
              <a:gd name="T70" fmla="*/ 213010 w 67"/>
              <a:gd name="T71" fmla="*/ 68621 h 62"/>
              <a:gd name="T72" fmla="*/ 213010 w 67"/>
              <a:gd name="T73" fmla="*/ 54897 h 6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98825" y="2437769"/>
            <a:ext cx="5594350" cy="198246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58800" dist="2032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428365" y="2813446"/>
            <a:ext cx="5335270" cy="1230035"/>
            <a:chOff x="3428365" y="2967335"/>
            <a:chExt cx="5335270" cy="1230035"/>
          </a:xfrm>
        </p:grpSpPr>
        <p:sp>
          <p:nvSpPr>
            <p:cNvPr id="8" name="文本框 7"/>
            <p:cNvSpPr txBox="1"/>
            <p:nvPr/>
          </p:nvSpPr>
          <p:spPr>
            <a:xfrm>
              <a:off x="3428365" y="2967335"/>
              <a:ext cx="5335270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>
                  <a:solidFill>
                    <a:srgbClr val="FFFFFF"/>
                  </a:solidFill>
                </a:rPr>
                <a:t>个人简历</a:t>
              </a:r>
              <a:endParaRPr lang="zh-CN" altLang="en-US" sz="5400" dirty="0">
                <a:solidFill>
                  <a:srgbClr val="FFFFFF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649554" y="3890665"/>
              <a:ext cx="4892892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fontAlgn="auto"/>
              <a:r>
                <a:rPr lang="zh-CN" altLang="en-US" sz="1400"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Educational background and work experience</a:t>
              </a:r>
              <a:endParaRPr lang="zh-CN" altLang="en-US" sz="14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077636" y="2437769"/>
            <a:ext cx="194310" cy="1982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920054" y="2437769"/>
            <a:ext cx="194310" cy="1982462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/>
          <p:cNvSpPr/>
          <p:nvPr/>
        </p:nvSpPr>
        <p:spPr>
          <a:xfrm rot="2797980">
            <a:off x="401190" y="-652595"/>
            <a:ext cx="642482" cy="2674887"/>
          </a:xfrm>
          <a:custGeom>
            <a:avLst/>
            <a:gdLst>
              <a:gd name="connsiteX0" fmla="*/ 0 w 642482"/>
              <a:gd name="connsiteY0" fmla="*/ 680190 h 2674887"/>
              <a:gd name="connsiteX1" fmla="*/ 642482 w 642482"/>
              <a:gd name="connsiteY1" fmla="*/ 0 h 2674887"/>
              <a:gd name="connsiteX2" fmla="*/ 642482 w 642482"/>
              <a:gd name="connsiteY2" fmla="*/ 2674887 h 2674887"/>
              <a:gd name="connsiteX3" fmla="*/ 0 w 642482"/>
              <a:gd name="connsiteY3" fmla="*/ 2068023 h 267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482" h="2674887">
                <a:moveTo>
                  <a:pt x="0" y="680190"/>
                </a:moveTo>
                <a:lnTo>
                  <a:pt x="642482" y="0"/>
                </a:lnTo>
                <a:lnTo>
                  <a:pt x="642482" y="2674887"/>
                </a:lnTo>
                <a:lnTo>
                  <a:pt x="0" y="20680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 rot="18992881">
            <a:off x="-355398" y="438867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rgbClr val="FFFFFF"/>
                </a:solidFill>
              </a:rPr>
              <a:t>Part 01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82625" y="421636"/>
            <a:ext cx="3406775" cy="648823"/>
            <a:chOff x="3260725" y="2753606"/>
            <a:chExt cx="3698875" cy="704454"/>
          </a:xfrm>
        </p:grpSpPr>
        <p:sp>
          <p:nvSpPr>
            <p:cNvPr id="5" name="矩形 4"/>
            <p:cNvSpPr/>
            <p:nvPr/>
          </p:nvSpPr>
          <p:spPr>
            <a:xfrm>
              <a:off x="3425825" y="2753606"/>
              <a:ext cx="3368675" cy="7044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58800" dist="2032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428364" y="2813446"/>
              <a:ext cx="3366134" cy="566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>
                  <a:solidFill>
                    <a:srgbClr val="FFFFFF"/>
                  </a:solidFill>
                </a:rPr>
                <a:t>教育背景</a:t>
              </a: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829847" y="2753606"/>
              <a:ext cx="129753" cy="704454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260725" y="2753606"/>
              <a:ext cx="129753" cy="704454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b0ac0483-b7a0-4603-86fa-59ea02c1cd46"/>
          <p:cNvGrpSpPr>
            <a:grpSpLocks noChangeAspect="1"/>
          </p:cNvGrpSpPr>
          <p:nvPr/>
        </p:nvGrpSpPr>
        <p:grpSpPr>
          <a:xfrm>
            <a:off x="1358088" y="1828502"/>
            <a:ext cx="10306153" cy="4168668"/>
            <a:chOff x="1358095" y="1587202"/>
            <a:chExt cx="10306151" cy="4168667"/>
          </a:xfrm>
        </p:grpSpPr>
        <p:grpSp>
          <p:nvGrpSpPr>
            <p:cNvPr id="9" name="组合 8"/>
            <p:cNvGrpSpPr/>
            <p:nvPr/>
          </p:nvGrpSpPr>
          <p:grpSpPr>
            <a:xfrm rot="20675447">
              <a:off x="4802098" y="2371636"/>
              <a:ext cx="6862148" cy="3384233"/>
              <a:chOff x="812493" y="1298947"/>
              <a:chExt cx="6862148" cy="3384233"/>
            </a:xfrm>
          </p:grpSpPr>
          <p:sp>
            <p:nvSpPr>
              <p:cNvPr id="71" name="任意多边形: 形状 70"/>
              <p:cNvSpPr/>
              <p:nvPr/>
            </p:nvSpPr>
            <p:spPr bwMode="auto">
              <a:xfrm rot="1715850">
                <a:off x="812493" y="3764350"/>
                <a:ext cx="3665024" cy="918830"/>
              </a:xfrm>
              <a:custGeom>
                <a:avLst/>
                <a:gdLst>
                  <a:gd name="T0" fmla="*/ 229 w 695"/>
                  <a:gd name="T1" fmla="*/ 157 h 174"/>
                  <a:gd name="T2" fmla="*/ 338 w 695"/>
                  <a:gd name="T3" fmla="*/ 173 h 174"/>
                  <a:gd name="T4" fmla="*/ 395 w 695"/>
                  <a:gd name="T5" fmla="*/ 157 h 174"/>
                  <a:gd name="T6" fmla="*/ 273 w 695"/>
                  <a:gd name="T7" fmla="*/ 86 h 174"/>
                  <a:gd name="T8" fmla="*/ 273 w 695"/>
                  <a:gd name="T9" fmla="*/ 72 h 174"/>
                  <a:gd name="T10" fmla="*/ 355 w 695"/>
                  <a:gd name="T11" fmla="*/ 82 h 174"/>
                  <a:gd name="T12" fmla="*/ 493 w 695"/>
                  <a:gd name="T13" fmla="*/ 99 h 174"/>
                  <a:gd name="T14" fmla="*/ 563 w 695"/>
                  <a:gd name="T15" fmla="*/ 86 h 174"/>
                  <a:gd name="T16" fmla="*/ 534 w 695"/>
                  <a:gd name="T17" fmla="*/ 47 h 174"/>
                  <a:gd name="T18" fmla="*/ 569 w 695"/>
                  <a:gd name="T19" fmla="*/ 32 h 174"/>
                  <a:gd name="T20" fmla="*/ 656 w 695"/>
                  <a:gd name="T21" fmla="*/ 39 h 174"/>
                  <a:gd name="T22" fmla="*/ 653 w 695"/>
                  <a:gd name="T23" fmla="*/ 8 h 174"/>
                  <a:gd name="T24" fmla="*/ 656 w 695"/>
                  <a:gd name="T25" fmla="*/ 4 h 174"/>
                  <a:gd name="T26" fmla="*/ 677 w 695"/>
                  <a:gd name="T27" fmla="*/ 3 h 174"/>
                  <a:gd name="T28" fmla="*/ 689 w 695"/>
                  <a:gd name="T29" fmla="*/ 2 h 174"/>
                  <a:gd name="T30" fmla="*/ 656 w 695"/>
                  <a:gd name="T31" fmla="*/ 1 h 174"/>
                  <a:gd name="T32" fmla="*/ 645 w 695"/>
                  <a:gd name="T33" fmla="*/ 8 h 174"/>
                  <a:gd name="T34" fmla="*/ 652 w 695"/>
                  <a:gd name="T35" fmla="*/ 28 h 174"/>
                  <a:gd name="T36" fmla="*/ 633 w 695"/>
                  <a:gd name="T37" fmla="*/ 32 h 174"/>
                  <a:gd name="T38" fmla="*/ 631 w 695"/>
                  <a:gd name="T39" fmla="*/ 31 h 174"/>
                  <a:gd name="T40" fmla="*/ 623 w 695"/>
                  <a:gd name="T41" fmla="*/ 29 h 174"/>
                  <a:gd name="T42" fmla="*/ 588 w 695"/>
                  <a:gd name="T43" fmla="*/ 27 h 174"/>
                  <a:gd name="T44" fmla="*/ 573 w 695"/>
                  <a:gd name="T45" fmla="*/ 24 h 174"/>
                  <a:gd name="T46" fmla="*/ 562 w 695"/>
                  <a:gd name="T47" fmla="*/ 22 h 174"/>
                  <a:gd name="T48" fmla="*/ 532 w 695"/>
                  <a:gd name="T49" fmla="*/ 21 h 174"/>
                  <a:gd name="T50" fmla="*/ 498 w 695"/>
                  <a:gd name="T51" fmla="*/ 36 h 174"/>
                  <a:gd name="T52" fmla="*/ 500 w 695"/>
                  <a:gd name="T53" fmla="*/ 43 h 174"/>
                  <a:gd name="T54" fmla="*/ 516 w 695"/>
                  <a:gd name="T55" fmla="*/ 47 h 174"/>
                  <a:gd name="T56" fmla="*/ 509 w 695"/>
                  <a:gd name="T57" fmla="*/ 51 h 174"/>
                  <a:gd name="T58" fmla="*/ 529 w 695"/>
                  <a:gd name="T59" fmla="*/ 74 h 174"/>
                  <a:gd name="T60" fmla="*/ 535 w 695"/>
                  <a:gd name="T61" fmla="*/ 83 h 174"/>
                  <a:gd name="T62" fmla="*/ 515 w 695"/>
                  <a:gd name="T63" fmla="*/ 91 h 174"/>
                  <a:gd name="T64" fmla="*/ 466 w 695"/>
                  <a:gd name="T65" fmla="*/ 86 h 174"/>
                  <a:gd name="T66" fmla="*/ 444 w 695"/>
                  <a:gd name="T67" fmla="*/ 84 h 174"/>
                  <a:gd name="T68" fmla="*/ 435 w 695"/>
                  <a:gd name="T69" fmla="*/ 82 h 174"/>
                  <a:gd name="T70" fmla="*/ 418 w 695"/>
                  <a:gd name="T71" fmla="*/ 82 h 174"/>
                  <a:gd name="T72" fmla="*/ 383 w 695"/>
                  <a:gd name="T73" fmla="*/ 77 h 174"/>
                  <a:gd name="T74" fmla="*/ 346 w 695"/>
                  <a:gd name="T75" fmla="*/ 71 h 174"/>
                  <a:gd name="T76" fmla="*/ 307 w 695"/>
                  <a:gd name="T77" fmla="*/ 68 h 174"/>
                  <a:gd name="T78" fmla="*/ 240 w 695"/>
                  <a:gd name="T79" fmla="*/ 69 h 174"/>
                  <a:gd name="T80" fmla="*/ 241 w 695"/>
                  <a:gd name="T81" fmla="*/ 78 h 174"/>
                  <a:gd name="T82" fmla="*/ 247 w 695"/>
                  <a:gd name="T83" fmla="*/ 84 h 174"/>
                  <a:gd name="T84" fmla="*/ 245 w 695"/>
                  <a:gd name="T85" fmla="*/ 86 h 174"/>
                  <a:gd name="T86" fmla="*/ 269 w 695"/>
                  <a:gd name="T87" fmla="*/ 98 h 174"/>
                  <a:gd name="T88" fmla="*/ 293 w 695"/>
                  <a:gd name="T89" fmla="*/ 111 h 174"/>
                  <a:gd name="T90" fmla="*/ 308 w 695"/>
                  <a:gd name="T91" fmla="*/ 118 h 174"/>
                  <a:gd name="T92" fmla="*/ 332 w 695"/>
                  <a:gd name="T93" fmla="*/ 128 h 174"/>
                  <a:gd name="T94" fmla="*/ 352 w 695"/>
                  <a:gd name="T95" fmla="*/ 144 h 174"/>
                  <a:gd name="T96" fmla="*/ 371 w 695"/>
                  <a:gd name="T97" fmla="*/ 156 h 174"/>
                  <a:gd name="T98" fmla="*/ 370 w 695"/>
                  <a:gd name="T99" fmla="*/ 167 h 174"/>
                  <a:gd name="T100" fmla="*/ 281 w 695"/>
                  <a:gd name="T101" fmla="*/ 157 h 174"/>
                  <a:gd name="T102" fmla="*/ 249 w 695"/>
                  <a:gd name="T103" fmla="*/ 152 h 174"/>
                  <a:gd name="T104" fmla="*/ 160 w 695"/>
                  <a:gd name="T105" fmla="*/ 140 h 174"/>
                  <a:gd name="T106" fmla="*/ 79 w 695"/>
                  <a:gd name="T107" fmla="*/ 123 h 174"/>
                  <a:gd name="T108" fmla="*/ 656 w 695"/>
                  <a:gd name="T109" fmla="*/ 33 h 174"/>
                  <a:gd name="T110" fmla="*/ 648 w 695"/>
                  <a:gd name="T111" fmla="*/ 5 h 174"/>
                  <a:gd name="T112" fmla="*/ 655 w 695"/>
                  <a:gd name="T113" fmla="*/ 33 h 174"/>
                  <a:gd name="T114" fmla="*/ 648 w 695"/>
                  <a:gd name="T115" fmla="*/ 37 h 174"/>
                  <a:gd name="T116" fmla="*/ 535 w 695"/>
                  <a:gd name="T117" fmla="*/ 92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95" h="174">
                    <a:moveTo>
                      <a:pt x="78" y="130"/>
                    </a:moveTo>
                    <a:cubicBezTo>
                      <a:pt x="88" y="132"/>
                      <a:pt x="101" y="134"/>
                      <a:pt x="109" y="136"/>
                    </a:cubicBezTo>
                    <a:cubicBezTo>
                      <a:pt x="147" y="143"/>
                      <a:pt x="179" y="151"/>
                      <a:pt x="220" y="157"/>
                    </a:cubicBezTo>
                    <a:cubicBezTo>
                      <a:pt x="219" y="157"/>
                      <a:pt x="222" y="157"/>
                      <a:pt x="225" y="157"/>
                    </a:cubicBezTo>
                    <a:cubicBezTo>
                      <a:pt x="224" y="157"/>
                      <a:pt x="224" y="157"/>
                      <a:pt x="224" y="157"/>
                    </a:cubicBezTo>
                    <a:cubicBezTo>
                      <a:pt x="229" y="157"/>
                      <a:pt x="229" y="157"/>
                      <a:pt x="229" y="157"/>
                    </a:cubicBezTo>
                    <a:cubicBezTo>
                      <a:pt x="232" y="157"/>
                      <a:pt x="229" y="158"/>
                      <a:pt x="226" y="158"/>
                    </a:cubicBezTo>
                    <a:cubicBezTo>
                      <a:pt x="242" y="160"/>
                      <a:pt x="257" y="162"/>
                      <a:pt x="272" y="165"/>
                    </a:cubicBezTo>
                    <a:cubicBezTo>
                      <a:pt x="275" y="164"/>
                      <a:pt x="280" y="166"/>
                      <a:pt x="283" y="165"/>
                    </a:cubicBezTo>
                    <a:cubicBezTo>
                      <a:pt x="283" y="166"/>
                      <a:pt x="283" y="166"/>
                      <a:pt x="282" y="166"/>
                    </a:cubicBezTo>
                    <a:cubicBezTo>
                      <a:pt x="294" y="167"/>
                      <a:pt x="295" y="167"/>
                      <a:pt x="303" y="169"/>
                    </a:cubicBezTo>
                    <a:cubicBezTo>
                      <a:pt x="314" y="171"/>
                      <a:pt x="325" y="172"/>
                      <a:pt x="338" y="173"/>
                    </a:cubicBezTo>
                    <a:cubicBezTo>
                      <a:pt x="346" y="174"/>
                      <a:pt x="351" y="174"/>
                      <a:pt x="366" y="173"/>
                    </a:cubicBezTo>
                    <a:cubicBezTo>
                      <a:pt x="367" y="173"/>
                      <a:pt x="372" y="173"/>
                      <a:pt x="375" y="172"/>
                    </a:cubicBezTo>
                    <a:cubicBezTo>
                      <a:pt x="379" y="171"/>
                      <a:pt x="379" y="171"/>
                      <a:pt x="379" y="171"/>
                    </a:cubicBezTo>
                    <a:cubicBezTo>
                      <a:pt x="396" y="166"/>
                      <a:pt x="387" y="169"/>
                      <a:pt x="391" y="167"/>
                    </a:cubicBezTo>
                    <a:cubicBezTo>
                      <a:pt x="398" y="163"/>
                      <a:pt x="396" y="163"/>
                      <a:pt x="397" y="161"/>
                    </a:cubicBezTo>
                    <a:cubicBezTo>
                      <a:pt x="397" y="160"/>
                      <a:pt x="396" y="158"/>
                      <a:pt x="395" y="157"/>
                    </a:cubicBezTo>
                    <a:cubicBezTo>
                      <a:pt x="389" y="149"/>
                      <a:pt x="378" y="143"/>
                      <a:pt x="368" y="136"/>
                    </a:cubicBezTo>
                    <a:cubicBezTo>
                      <a:pt x="347" y="123"/>
                      <a:pt x="322" y="111"/>
                      <a:pt x="300" y="97"/>
                    </a:cubicBezTo>
                    <a:cubicBezTo>
                      <a:pt x="292" y="96"/>
                      <a:pt x="289" y="93"/>
                      <a:pt x="282" y="92"/>
                    </a:cubicBezTo>
                    <a:cubicBezTo>
                      <a:pt x="283" y="91"/>
                      <a:pt x="283" y="91"/>
                      <a:pt x="283" y="91"/>
                    </a:cubicBezTo>
                    <a:cubicBezTo>
                      <a:pt x="278" y="90"/>
                      <a:pt x="279" y="89"/>
                      <a:pt x="277" y="86"/>
                    </a:cubicBezTo>
                    <a:cubicBezTo>
                      <a:pt x="276" y="86"/>
                      <a:pt x="275" y="85"/>
                      <a:pt x="273" y="86"/>
                    </a:cubicBezTo>
                    <a:cubicBezTo>
                      <a:pt x="270" y="85"/>
                      <a:pt x="274" y="83"/>
                      <a:pt x="271" y="82"/>
                    </a:cubicBezTo>
                    <a:cubicBezTo>
                      <a:pt x="272" y="82"/>
                      <a:pt x="270" y="83"/>
                      <a:pt x="270" y="82"/>
                    </a:cubicBezTo>
                    <a:cubicBezTo>
                      <a:pt x="262" y="79"/>
                      <a:pt x="272" y="82"/>
                      <a:pt x="269" y="77"/>
                    </a:cubicBezTo>
                    <a:cubicBezTo>
                      <a:pt x="267" y="76"/>
                      <a:pt x="264" y="74"/>
                      <a:pt x="262" y="72"/>
                    </a:cubicBezTo>
                    <a:cubicBezTo>
                      <a:pt x="265" y="72"/>
                      <a:pt x="269" y="72"/>
                      <a:pt x="272" y="73"/>
                    </a:cubicBezTo>
                    <a:cubicBezTo>
                      <a:pt x="270" y="73"/>
                      <a:pt x="271" y="72"/>
                      <a:pt x="273" y="72"/>
                    </a:cubicBezTo>
                    <a:cubicBezTo>
                      <a:pt x="273" y="74"/>
                      <a:pt x="281" y="72"/>
                      <a:pt x="284" y="73"/>
                    </a:cubicBezTo>
                    <a:cubicBezTo>
                      <a:pt x="283" y="73"/>
                      <a:pt x="281" y="73"/>
                      <a:pt x="280" y="73"/>
                    </a:cubicBezTo>
                    <a:cubicBezTo>
                      <a:pt x="288" y="75"/>
                      <a:pt x="297" y="75"/>
                      <a:pt x="304" y="76"/>
                    </a:cubicBezTo>
                    <a:cubicBezTo>
                      <a:pt x="314" y="76"/>
                      <a:pt x="320" y="79"/>
                      <a:pt x="327" y="78"/>
                    </a:cubicBezTo>
                    <a:cubicBezTo>
                      <a:pt x="325" y="79"/>
                      <a:pt x="330" y="79"/>
                      <a:pt x="331" y="80"/>
                    </a:cubicBezTo>
                    <a:cubicBezTo>
                      <a:pt x="341" y="79"/>
                      <a:pt x="345" y="82"/>
                      <a:pt x="355" y="82"/>
                    </a:cubicBezTo>
                    <a:cubicBezTo>
                      <a:pt x="354" y="82"/>
                      <a:pt x="354" y="82"/>
                      <a:pt x="354" y="82"/>
                    </a:cubicBezTo>
                    <a:cubicBezTo>
                      <a:pt x="376" y="85"/>
                      <a:pt x="398" y="88"/>
                      <a:pt x="422" y="90"/>
                    </a:cubicBezTo>
                    <a:cubicBezTo>
                      <a:pt x="436" y="92"/>
                      <a:pt x="446" y="95"/>
                      <a:pt x="463" y="96"/>
                    </a:cubicBezTo>
                    <a:cubicBezTo>
                      <a:pt x="466" y="96"/>
                      <a:pt x="464" y="96"/>
                      <a:pt x="467" y="96"/>
                    </a:cubicBezTo>
                    <a:cubicBezTo>
                      <a:pt x="470" y="96"/>
                      <a:pt x="466" y="96"/>
                      <a:pt x="467" y="96"/>
                    </a:cubicBezTo>
                    <a:cubicBezTo>
                      <a:pt x="475" y="97"/>
                      <a:pt x="483" y="98"/>
                      <a:pt x="493" y="99"/>
                    </a:cubicBezTo>
                    <a:cubicBezTo>
                      <a:pt x="494" y="99"/>
                      <a:pt x="497" y="99"/>
                      <a:pt x="497" y="99"/>
                    </a:cubicBezTo>
                    <a:cubicBezTo>
                      <a:pt x="501" y="100"/>
                      <a:pt x="508" y="100"/>
                      <a:pt x="516" y="100"/>
                    </a:cubicBezTo>
                    <a:cubicBezTo>
                      <a:pt x="520" y="100"/>
                      <a:pt x="524" y="100"/>
                      <a:pt x="530" y="100"/>
                    </a:cubicBezTo>
                    <a:cubicBezTo>
                      <a:pt x="534" y="101"/>
                      <a:pt x="558" y="94"/>
                      <a:pt x="557" y="93"/>
                    </a:cubicBezTo>
                    <a:cubicBezTo>
                      <a:pt x="549" y="96"/>
                      <a:pt x="562" y="89"/>
                      <a:pt x="560" y="87"/>
                    </a:cubicBezTo>
                    <a:cubicBezTo>
                      <a:pt x="561" y="86"/>
                      <a:pt x="562" y="86"/>
                      <a:pt x="563" y="86"/>
                    </a:cubicBezTo>
                    <a:cubicBezTo>
                      <a:pt x="564" y="83"/>
                      <a:pt x="563" y="81"/>
                      <a:pt x="563" y="77"/>
                    </a:cubicBezTo>
                    <a:cubicBezTo>
                      <a:pt x="562" y="76"/>
                      <a:pt x="559" y="76"/>
                      <a:pt x="559" y="74"/>
                    </a:cubicBezTo>
                    <a:cubicBezTo>
                      <a:pt x="561" y="72"/>
                      <a:pt x="557" y="70"/>
                      <a:pt x="557" y="68"/>
                    </a:cubicBezTo>
                    <a:cubicBezTo>
                      <a:pt x="554" y="69"/>
                      <a:pt x="551" y="68"/>
                      <a:pt x="550" y="66"/>
                    </a:cubicBezTo>
                    <a:cubicBezTo>
                      <a:pt x="554" y="65"/>
                      <a:pt x="554" y="65"/>
                      <a:pt x="554" y="65"/>
                    </a:cubicBezTo>
                    <a:cubicBezTo>
                      <a:pt x="548" y="61"/>
                      <a:pt x="545" y="52"/>
                      <a:pt x="534" y="47"/>
                    </a:cubicBezTo>
                    <a:cubicBezTo>
                      <a:pt x="536" y="46"/>
                      <a:pt x="536" y="46"/>
                      <a:pt x="536" y="46"/>
                    </a:cubicBezTo>
                    <a:cubicBezTo>
                      <a:pt x="528" y="41"/>
                      <a:pt x="524" y="34"/>
                      <a:pt x="521" y="29"/>
                    </a:cubicBezTo>
                    <a:cubicBezTo>
                      <a:pt x="521" y="29"/>
                      <a:pt x="520" y="30"/>
                      <a:pt x="527" y="30"/>
                    </a:cubicBezTo>
                    <a:cubicBezTo>
                      <a:pt x="534" y="29"/>
                      <a:pt x="537" y="29"/>
                      <a:pt x="543" y="29"/>
                    </a:cubicBezTo>
                    <a:cubicBezTo>
                      <a:pt x="546" y="29"/>
                      <a:pt x="546" y="30"/>
                      <a:pt x="547" y="30"/>
                    </a:cubicBezTo>
                    <a:cubicBezTo>
                      <a:pt x="555" y="31"/>
                      <a:pt x="560" y="33"/>
                      <a:pt x="569" y="32"/>
                    </a:cubicBezTo>
                    <a:cubicBezTo>
                      <a:pt x="568" y="33"/>
                      <a:pt x="568" y="33"/>
                      <a:pt x="568" y="33"/>
                    </a:cubicBezTo>
                    <a:cubicBezTo>
                      <a:pt x="575" y="33"/>
                      <a:pt x="586" y="34"/>
                      <a:pt x="592" y="35"/>
                    </a:cubicBezTo>
                    <a:cubicBezTo>
                      <a:pt x="595" y="35"/>
                      <a:pt x="603" y="36"/>
                      <a:pt x="601" y="35"/>
                    </a:cubicBezTo>
                    <a:cubicBezTo>
                      <a:pt x="604" y="35"/>
                      <a:pt x="600" y="36"/>
                      <a:pt x="605" y="36"/>
                    </a:cubicBezTo>
                    <a:cubicBezTo>
                      <a:pt x="600" y="36"/>
                      <a:pt x="600" y="36"/>
                      <a:pt x="600" y="36"/>
                    </a:cubicBezTo>
                    <a:cubicBezTo>
                      <a:pt x="618" y="38"/>
                      <a:pt x="625" y="42"/>
                      <a:pt x="656" y="39"/>
                    </a:cubicBezTo>
                    <a:cubicBezTo>
                      <a:pt x="672" y="35"/>
                      <a:pt x="667" y="30"/>
                      <a:pt x="667" y="26"/>
                    </a:cubicBezTo>
                    <a:cubicBezTo>
                      <a:pt x="665" y="25"/>
                      <a:pt x="664" y="21"/>
                      <a:pt x="659" y="21"/>
                    </a:cubicBezTo>
                    <a:cubicBezTo>
                      <a:pt x="661" y="20"/>
                      <a:pt x="661" y="20"/>
                      <a:pt x="661" y="20"/>
                    </a:cubicBezTo>
                    <a:cubicBezTo>
                      <a:pt x="659" y="18"/>
                      <a:pt x="657" y="14"/>
                      <a:pt x="655" y="11"/>
                    </a:cubicBezTo>
                    <a:cubicBezTo>
                      <a:pt x="655" y="9"/>
                      <a:pt x="653" y="10"/>
                      <a:pt x="651" y="8"/>
                    </a:cubicBezTo>
                    <a:cubicBezTo>
                      <a:pt x="653" y="8"/>
                      <a:pt x="653" y="8"/>
                      <a:pt x="653" y="8"/>
                    </a:cubicBezTo>
                    <a:cubicBezTo>
                      <a:pt x="651" y="6"/>
                      <a:pt x="649" y="6"/>
                      <a:pt x="647" y="6"/>
                    </a:cubicBezTo>
                    <a:cubicBezTo>
                      <a:pt x="648" y="5"/>
                      <a:pt x="648" y="5"/>
                      <a:pt x="648" y="5"/>
                    </a:cubicBezTo>
                    <a:cubicBezTo>
                      <a:pt x="649" y="5"/>
                      <a:pt x="650" y="4"/>
                      <a:pt x="651" y="4"/>
                    </a:cubicBezTo>
                    <a:cubicBezTo>
                      <a:pt x="652" y="5"/>
                      <a:pt x="653" y="5"/>
                      <a:pt x="654" y="5"/>
                    </a:cubicBezTo>
                    <a:cubicBezTo>
                      <a:pt x="653" y="5"/>
                      <a:pt x="654" y="5"/>
                      <a:pt x="654" y="4"/>
                    </a:cubicBezTo>
                    <a:cubicBezTo>
                      <a:pt x="655" y="4"/>
                      <a:pt x="655" y="4"/>
                      <a:pt x="656" y="4"/>
                    </a:cubicBezTo>
                    <a:cubicBezTo>
                      <a:pt x="662" y="4"/>
                      <a:pt x="666" y="4"/>
                      <a:pt x="668" y="3"/>
                    </a:cubicBezTo>
                    <a:cubicBezTo>
                      <a:pt x="666" y="4"/>
                      <a:pt x="671" y="4"/>
                      <a:pt x="667" y="4"/>
                    </a:cubicBezTo>
                    <a:cubicBezTo>
                      <a:pt x="671" y="4"/>
                      <a:pt x="674" y="4"/>
                      <a:pt x="677" y="4"/>
                    </a:cubicBezTo>
                    <a:cubicBezTo>
                      <a:pt x="676" y="4"/>
                      <a:pt x="675" y="4"/>
                      <a:pt x="674" y="4"/>
                    </a:cubicBezTo>
                    <a:cubicBezTo>
                      <a:pt x="678" y="3"/>
                      <a:pt x="682" y="3"/>
                      <a:pt x="682" y="3"/>
                    </a:cubicBezTo>
                    <a:cubicBezTo>
                      <a:pt x="680" y="3"/>
                      <a:pt x="679" y="3"/>
                      <a:pt x="677" y="3"/>
                    </a:cubicBezTo>
                    <a:cubicBezTo>
                      <a:pt x="679" y="2"/>
                      <a:pt x="687" y="2"/>
                      <a:pt x="687" y="3"/>
                    </a:cubicBezTo>
                    <a:cubicBezTo>
                      <a:pt x="687" y="4"/>
                      <a:pt x="681" y="4"/>
                      <a:pt x="683" y="4"/>
                    </a:cubicBezTo>
                    <a:cubicBezTo>
                      <a:pt x="695" y="4"/>
                      <a:pt x="695" y="4"/>
                      <a:pt x="695" y="4"/>
                    </a:cubicBezTo>
                    <a:cubicBezTo>
                      <a:pt x="692" y="4"/>
                      <a:pt x="691" y="3"/>
                      <a:pt x="693" y="3"/>
                    </a:cubicBezTo>
                    <a:cubicBezTo>
                      <a:pt x="688" y="3"/>
                      <a:pt x="688" y="3"/>
                      <a:pt x="688" y="3"/>
                    </a:cubicBezTo>
                    <a:cubicBezTo>
                      <a:pt x="689" y="2"/>
                      <a:pt x="689" y="2"/>
                      <a:pt x="689" y="2"/>
                    </a:cubicBezTo>
                    <a:cubicBezTo>
                      <a:pt x="682" y="2"/>
                      <a:pt x="677" y="1"/>
                      <a:pt x="668" y="1"/>
                    </a:cubicBezTo>
                    <a:cubicBezTo>
                      <a:pt x="670" y="2"/>
                      <a:pt x="670" y="2"/>
                      <a:pt x="670" y="2"/>
                    </a:cubicBezTo>
                    <a:cubicBezTo>
                      <a:pt x="665" y="2"/>
                      <a:pt x="659" y="3"/>
                      <a:pt x="655" y="3"/>
                    </a:cubicBezTo>
                    <a:cubicBezTo>
                      <a:pt x="658" y="2"/>
                      <a:pt x="656" y="2"/>
                      <a:pt x="657" y="2"/>
                    </a:cubicBezTo>
                    <a:cubicBezTo>
                      <a:pt x="655" y="2"/>
                      <a:pt x="654" y="2"/>
                      <a:pt x="652" y="2"/>
                    </a:cubicBezTo>
                    <a:cubicBezTo>
                      <a:pt x="656" y="1"/>
                      <a:pt x="656" y="1"/>
                      <a:pt x="656" y="1"/>
                    </a:cubicBezTo>
                    <a:cubicBezTo>
                      <a:pt x="655" y="1"/>
                      <a:pt x="654" y="2"/>
                      <a:pt x="652" y="2"/>
                    </a:cubicBezTo>
                    <a:cubicBezTo>
                      <a:pt x="649" y="3"/>
                      <a:pt x="655" y="0"/>
                      <a:pt x="645" y="4"/>
                    </a:cubicBezTo>
                    <a:cubicBezTo>
                      <a:pt x="644" y="4"/>
                      <a:pt x="644" y="4"/>
                      <a:pt x="644" y="4"/>
                    </a:cubicBezTo>
                    <a:cubicBezTo>
                      <a:pt x="644" y="6"/>
                      <a:pt x="643" y="7"/>
                      <a:pt x="643" y="7"/>
                    </a:cubicBezTo>
                    <a:cubicBezTo>
                      <a:pt x="643" y="7"/>
                      <a:pt x="643" y="7"/>
                      <a:pt x="643" y="7"/>
                    </a:cubicBezTo>
                    <a:cubicBezTo>
                      <a:pt x="641" y="10"/>
                      <a:pt x="645" y="6"/>
                      <a:pt x="645" y="8"/>
                    </a:cubicBezTo>
                    <a:cubicBezTo>
                      <a:pt x="644" y="9"/>
                      <a:pt x="641" y="9"/>
                      <a:pt x="640" y="11"/>
                    </a:cubicBezTo>
                    <a:cubicBezTo>
                      <a:pt x="640" y="13"/>
                      <a:pt x="645" y="16"/>
                      <a:pt x="644" y="19"/>
                    </a:cubicBezTo>
                    <a:cubicBezTo>
                      <a:pt x="647" y="21"/>
                      <a:pt x="650" y="23"/>
                      <a:pt x="653" y="24"/>
                    </a:cubicBezTo>
                    <a:cubicBezTo>
                      <a:pt x="654" y="25"/>
                      <a:pt x="649" y="25"/>
                      <a:pt x="652" y="26"/>
                    </a:cubicBezTo>
                    <a:cubicBezTo>
                      <a:pt x="650" y="26"/>
                      <a:pt x="649" y="26"/>
                      <a:pt x="648" y="27"/>
                    </a:cubicBezTo>
                    <a:cubicBezTo>
                      <a:pt x="650" y="27"/>
                      <a:pt x="650" y="30"/>
                      <a:pt x="652" y="28"/>
                    </a:cubicBezTo>
                    <a:cubicBezTo>
                      <a:pt x="653" y="30"/>
                      <a:pt x="654" y="32"/>
                      <a:pt x="653" y="33"/>
                    </a:cubicBezTo>
                    <a:cubicBezTo>
                      <a:pt x="652" y="33"/>
                      <a:pt x="650" y="33"/>
                      <a:pt x="649" y="33"/>
                    </a:cubicBezTo>
                    <a:cubicBezTo>
                      <a:pt x="648" y="34"/>
                      <a:pt x="650" y="34"/>
                      <a:pt x="646" y="34"/>
                    </a:cubicBezTo>
                    <a:cubicBezTo>
                      <a:pt x="638" y="35"/>
                      <a:pt x="640" y="33"/>
                      <a:pt x="639" y="32"/>
                    </a:cubicBezTo>
                    <a:cubicBezTo>
                      <a:pt x="643" y="32"/>
                      <a:pt x="643" y="32"/>
                      <a:pt x="643" y="32"/>
                    </a:cubicBezTo>
                    <a:cubicBezTo>
                      <a:pt x="640" y="32"/>
                      <a:pt x="637" y="32"/>
                      <a:pt x="633" y="32"/>
                    </a:cubicBezTo>
                    <a:cubicBezTo>
                      <a:pt x="635" y="30"/>
                      <a:pt x="640" y="32"/>
                      <a:pt x="643" y="32"/>
                    </a:cubicBezTo>
                    <a:cubicBezTo>
                      <a:pt x="642" y="30"/>
                      <a:pt x="642" y="30"/>
                      <a:pt x="642" y="30"/>
                    </a:cubicBezTo>
                    <a:cubicBezTo>
                      <a:pt x="636" y="29"/>
                      <a:pt x="638" y="31"/>
                      <a:pt x="632" y="30"/>
                    </a:cubicBezTo>
                    <a:cubicBezTo>
                      <a:pt x="634" y="30"/>
                      <a:pt x="634" y="30"/>
                      <a:pt x="634" y="30"/>
                    </a:cubicBezTo>
                    <a:cubicBezTo>
                      <a:pt x="629" y="29"/>
                      <a:pt x="629" y="29"/>
                      <a:pt x="629" y="29"/>
                    </a:cubicBezTo>
                    <a:cubicBezTo>
                      <a:pt x="628" y="30"/>
                      <a:pt x="627" y="31"/>
                      <a:pt x="631" y="31"/>
                    </a:cubicBezTo>
                    <a:cubicBezTo>
                      <a:pt x="626" y="32"/>
                      <a:pt x="627" y="31"/>
                      <a:pt x="621" y="30"/>
                    </a:cubicBezTo>
                    <a:cubicBezTo>
                      <a:pt x="618" y="31"/>
                      <a:pt x="624" y="31"/>
                      <a:pt x="622" y="31"/>
                    </a:cubicBezTo>
                    <a:cubicBezTo>
                      <a:pt x="621" y="32"/>
                      <a:pt x="617" y="32"/>
                      <a:pt x="614" y="31"/>
                    </a:cubicBezTo>
                    <a:cubicBezTo>
                      <a:pt x="609" y="31"/>
                      <a:pt x="614" y="30"/>
                      <a:pt x="613" y="30"/>
                    </a:cubicBezTo>
                    <a:cubicBezTo>
                      <a:pt x="614" y="30"/>
                      <a:pt x="618" y="30"/>
                      <a:pt x="616" y="30"/>
                    </a:cubicBezTo>
                    <a:cubicBezTo>
                      <a:pt x="624" y="30"/>
                      <a:pt x="618" y="29"/>
                      <a:pt x="623" y="29"/>
                    </a:cubicBezTo>
                    <a:cubicBezTo>
                      <a:pt x="619" y="27"/>
                      <a:pt x="617" y="28"/>
                      <a:pt x="615" y="28"/>
                    </a:cubicBezTo>
                    <a:cubicBezTo>
                      <a:pt x="616" y="29"/>
                      <a:pt x="612" y="29"/>
                      <a:pt x="613" y="29"/>
                    </a:cubicBezTo>
                    <a:cubicBezTo>
                      <a:pt x="600" y="30"/>
                      <a:pt x="611" y="27"/>
                      <a:pt x="603" y="27"/>
                    </a:cubicBezTo>
                    <a:cubicBezTo>
                      <a:pt x="602" y="28"/>
                      <a:pt x="589" y="27"/>
                      <a:pt x="591" y="29"/>
                    </a:cubicBezTo>
                    <a:cubicBezTo>
                      <a:pt x="589" y="29"/>
                      <a:pt x="586" y="29"/>
                      <a:pt x="585" y="29"/>
                    </a:cubicBezTo>
                    <a:cubicBezTo>
                      <a:pt x="589" y="28"/>
                      <a:pt x="583" y="28"/>
                      <a:pt x="588" y="27"/>
                    </a:cubicBezTo>
                    <a:cubicBezTo>
                      <a:pt x="586" y="27"/>
                      <a:pt x="586" y="27"/>
                      <a:pt x="586" y="27"/>
                    </a:cubicBezTo>
                    <a:cubicBezTo>
                      <a:pt x="592" y="27"/>
                      <a:pt x="592" y="27"/>
                      <a:pt x="592" y="27"/>
                    </a:cubicBezTo>
                    <a:cubicBezTo>
                      <a:pt x="590" y="26"/>
                      <a:pt x="587" y="24"/>
                      <a:pt x="586" y="24"/>
                    </a:cubicBezTo>
                    <a:cubicBezTo>
                      <a:pt x="581" y="24"/>
                      <a:pt x="586" y="25"/>
                      <a:pt x="580" y="24"/>
                    </a:cubicBezTo>
                    <a:cubicBezTo>
                      <a:pt x="583" y="24"/>
                      <a:pt x="581" y="23"/>
                      <a:pt x="579" y="23"/>
                    </a:cubicBezTo>
                    <a:cubicBezTo>
                      <a:pt x="582" y="24"/>
                      <a:pt x="576" y="24"/>
                      <a:pt x="573" y="24"/>
                    </a:cubicBezTo>
                    <a:cubicBezTo>
                      <a:pt x="569" y="24"/>
                      <a:pt x="567" y="23"/>
                      <a:pt x="568" y="23"/>
                    </a:cubicBezTo>
                    <a:cubicBezTo>
                      <a:pt x="574" y="22"/>
                      <a:pt x="574" y="22"/>
                      <a:pt x="574" y="22"/>
                    </a:cubicBezTo>
                    <a:cubicBezTo>
                      <a:pt x="570" y="23"/>
                      <a:pt x="573" y="22"/>
                      <a:pt x="570" y="22"/>
                    </a:cubicBezTo>
                    <a:cubicBezTo>
                      <a:pt x="568" y="22"/>
                      <a:pt x="564" y="23"/>
                      <a:pt x="562" y="23"/>
                    </a:cubicBezTo>
                    <a:cubicBezTo>
                      <a:pt x="558" y="23"/>
                      <a:pt x="558" y="22"/>
                      <a:pt x="556" y="22"/>
                    </a:cubicBezTo>
                    <a:cubicBezTo>
                      <a:pt x="562" y="22"/>
                      <a:pt x="562" y="22"/>
                      <a:pt x="562" y="22"/>
                    </a:cubicBezTo>
                    <a:cubicBezTo>
                      <a:pt x="556" y="22"/>
                      <a:pt x="564" y="21"/>
                      <a:pt x="556" y="21"/>
                    </a:cubicBezTo>
                    <a:cubicBezTo>
                      <a:pt x="553" y="21"/>
                      <a:pt x="553" y="21"/>
                      <a:pt x="553" y="21"/>
                    </a:cubicBezTo>
                    <a:cubicBezTo>
                      <a:pt x="552" y="21"/>
                      <a:pt x="552" y="21"/>
                      <a:pt x="554" y="20"/>
                    </a:cubicBezTo>
                    <a:cubicBezTo>
                      <a:pt x="552" y="21"/>
                      <a:pt x="548" y="21"/>
                      <a:pt x="546" y="21"/>
                    </a:cubicBezTo>
                    <a:cubicBezTo>
                      <a:pt x="546" y="20"/>
                      <a:pt x="546" y="20"/>
                      <a:pt x="546" y="20"/>
                    </a:cubicBezTo>
                    <a:cubicBezTo>
                      <a:pt x="543" y="20"/>
                      <a:pt x="536" y="21"/>
                      <a:pt x="532" y="21"/>
                    </a:cubicBezTo>
                    <a:cubicBezTo>
                      <a:pt x="534" y="22"/>
                      <a:pt x="538" y="20"/>
                      <a:pt x="543" y="21"/>
                    </a:cubicBezTo>
                    <a:cubicBezTo>
                      <a:pt x="545" y="22"/>
                      <a:pt x="536" y="22"/>
                      <a:pt x="534" y="22"/>
                    </a:cubicBezTo>
                    <a:cubicBezTo>
                      <a:pt x="537" y="21"/>
                      <a:pt x="523" y="22"/>
                      <a:pt x="513" y="25"/>
                    </a:cubicBezTo>
                    <a:cubicBezTo>
                      <a:pt x="507" y="26"/>
                      <a:pt x="500" y="29"/>
                      <a:pt x="500" y="29"/>
                    </a:cubicBezTo>
                    <a:cubicBezTo>
                      <a:pt x="501" y="30"/>
                      <a:pt x="501" y="30"/>
                      <a:pt x="501" y="30"/>
                    </a:cubicBezTo>
                    <a:cubicBezTo>
                      <a:pt x="493" y="32"/>
                      <a:pt x="499" y="34"/>
                      <a:pt x="498" y="36"/>
                    </a:cubicBezTo>
                    <a:cubicBezTo>
                      <a:pt x="496" y="35"/>
                      <a:pt x="494" y="35"/>
                      <a:pt x="494" y="37"/>
                    </a:cubicBezTo>
                    <a:cubicBezTo>
                      <a:pt x="497" y="35"/>
                      <a:pt x="499" y="38"/>
                      <a:pt x="501" y="37"/>
                    </a:cubicBezTo>
                    <a:cubicBezTo>
                      <a:pt x="501" y="39"/>
                      <a:pt x="496" y="37"/>
                      <a:pt x="494" y="38"/>
                    </a:cubicBezTo>
                    <a:cubicBezTo>
                      <a:pt x="497" y="39"/>
                      <a:pt x="494" y="41"/>
                      <a:pt x="498" y="41"/>
                    </a:cubicBezTo>
                    <a:cubicBezTo>
                      <a:pt x="498" y="40"/>
                      <a:pt x="500" y="41"/>
                      <a:pt x="502" y="41"/>
                    </a:cubicBezTo>
                    <a:cubicBezTo>
                      <a:pt x="503" y="43"/>
                      <a:pt x="500" y="41"/>
                      <a:pt x="500" y="43"/>
                    </a:cubicBezTo>
                    <a:cubicBezTo>
                      <a:pt x="501" y="43"/>
                      <a:pt x="504" y="44"/>
                      <a:pt x="504" y="42"/>
                    </a:cubicBezTo>
                    <a:cubicBezTo>
                      <a:pt x="504" y="43"/>
                      <a:pt x="509" y="44"/>
                      <a:pt x="507" y="45"/>
                    </a:cubicBezTo>
                    <a:cubicBezTo>
                      <a:pt x="506" y="46"/>
                      <a:pt x="505" y="44"/>
                      <a:pt x="504" y="45"/>
                    </a:cubicBezTo>
                    <a:cubicBezTo>
                      <a:pt x="505" y="47"/>
                      <a:pt x="510" y="45"/>
                      <a:pt x="513" y="47"/>
                    </a:cubicBezTo>
                    <a:cubicBezTo>
                      <a:pt x="513" y="45"/>
                      <a:pt x="518" y="45"/>
                      <a:pt x="520" y="46"/>
                    </a:cubicBezTo>
                    <a:cubicBezTo>
                      <a:pt x="521" y="49"/>
                      <a:pt x="518" y="45"/>
                      <a:pt x="516" y="47"/>
                    </a:cubicBezTo>
                    <a:cubicBezTo>
                      <a:pt x="517" y="48"/>
                      <a:pt x="517" y="48"/>
                      <a:pt x="517" y="48"/>
                    </a:cubicBezTo>
                    <a:cubicBezTo>
                      <a:pt x="515" y="50"/>
                      <a:pt x="508" y="46"/>
                      <a:pt x="506" y="48"/>
                    </a:cubicBezTo>
                    <a:cubicBezTo>
                      <a:pt x="509" y="49"/>
                      <a:pt x="509" y="49"/>
                      <a:pt x="509" y="49"/>
                    </a:cubicBezTo>
                    <a:cubicBezTo>
                      <a:pt x="507" y="49"/>
                      <a:pt x="505" y="49"/>
                      <a:pt x="504" y="50"/>
                    </a:cubicBezTo>
                    <a:cubicBezTo>
                      <a:pt x="507" y="50"/>
                      <a:pt x="507" y="52"/>
                      <a:pt x="508" y="52"/>
                    </a:cubicBezTo>
                    <a:cubicBezTo>
                      <a:pt x="511" y="52"/>
                      <a:pt x="507" y="52"/>
                      <a:pt x="509" y="51"/>
                    </a:cubicBezTo>
                    <a:cubicBezTo>
                      <a:pt x="510" y="52"/>
                      <a:pt x="514" y="52"/>
                      <a:pt x="515" y="54"/>
                    </a:cubicBezTo>
                    <a:cubicBezTo>
                      <a:pt x="512" y="53"/>
                      <a:pt x="512" y="55"/>
                      <a:pt x="510" y="55"/>
                    </a:cubicBezTo>
                    <a:cubicBezTo>
                      <a:pt x="510" y="56"/>
                      <a:pt x="513" y="55"/>
                      <a:pt x="513" y="56"/>
                    </a:cubicBezTo>
                    <a:cubicBezTo>
                      <a:pt x="512" y="56"/>
                      <a:pt x="512" y="56"/>
                      <a:pt x="512" y="56"/>
                    </a:cubicBezTo>
                    <a:cubicBezTo>
                      <a:pt x="516" y="61"/>
                      <a:pt x="521" y="66"/>
                      <a:pt x="530" y="69"/>
                    </a:cubicBezTo>
                    <a:cubicBezTo>
                      <a:pt x="528" y="70"/>
                      <a:pt x="529" y="72"/>
                      <a:pt x="529" y="74"/>
                    </a:cubicBezTo>
                    <a:cubicBezTo>
                      <a:pt x="529" y="73"/>
                      <a:pt x="531" y="74"/>
                      <a:pt x="532" y="74"/>
                    </a:cubicBezTo>
                    <a:cubicBezTo>
                      <a:pt x="530" y="76"/>
                      <a:pt x="530" y="76"/>
                      <a:pt x="530" y="76"/>
                    </a:cubicBezTo>
                    <a:cubicBezTo>
                      <a:pt x="530" y="78"/>
                      <a:pt x="533" y="79"/>
                      <a:pt x="535" y="80"/>
                    </a:cubicBezTo>
                    <a:cubicBezTo>
                      <a:pt x="535" y="80"/>
                      <a:pt x="534" y="80"/>
                      <a:pt x="534" y="80"/>
                    </a:cubicBezTo>
                    <a:cubicBezTo>
                      <a:pt x="533" y="82"/>
                      <a:pt x="536" y="81"/>
                      <a:pt x="537" y="82"/>
                    </a:cubicBezTo>
                    <a:cubicBezTo>
                      <a:pt x="535" y="83"/>
                      <a:pt x="535" y="83"/>
                      <a:pt x="535" y="83"/>
                    </a:cubicBezTo>
                    <a:cubicBezTo>
                      <a:pt x="537" y="83"/>
                      <a:pt x="537" y="83"/>
                      <a:pt x="537" y="83"/>
                    </a:cubicBezTo>
                    <a:cubicBezTo>
                      <a:pt x="538" y="84"/>
                      <a:pt x="538" y="86"/>
                      <a:pt x="535" y="86"/>
                    </a:cubicBezTo>
                    <a:cubicBezTo>
                      <a:pt x="536" y="86"/>
                      <a:pt x="536" y="87"/>
                      <a:pt x="537" y="86"/>
                    </a:cubicBezTo>
                    <a:cubicBezTo>
                      <a:pt x="536" y="87"/>
                      <a:pt x="535" y="90"/>
                      <a:pt x="535" y="91"/>
                    </a:cubicBezTo>
                    <a:cubicBezTo>
                      <a:pt x="530" y="91"/>
                      <a:pt x="523" y="91"/>
                      <a:pt x="518" y="91"/>
                    </a:cubicBezTo>
                    <a:cubicBezTo>
                      <a:pt x="516" y="91"/>
                      <a:pt x="516" y="91"/>
                      <a:pt x="515" y="91"/>
                    </a:cubicBezTo>
                    <a:cubicBezTo>
                      <a:pt x="510" y="89"/>
                      <a:pt x="499" y="90"/>
                      <a:pt x="493" y="88"/>
                    </a:cubicBezTo>
                    <a:cubicBezTo>
                      <a:pt x="494" y="89"/>
                      <a:pt x="489" y="90"/>
                      <a:pt x="485" y="90"/>
                    </a:cubicBezTo>
                    <a:cubicBezTo>
                      <a:pt x="479" y="90"/>
                      <a:pt x="486" y="88"/>
                      <a:pt x="483" y="87"/>
                    </a:cubicBezTo>
                    <a:cubicBezTo>
                      <a:pt x="480" y="87"/>
                      <a:pt x="476" y="87"/>
                      <a:pt x="475" y="87"/>
                    </a:cubicBezTo>
                    <a:cubicBezTo>
                      <a:pt x="475" y="87"/>
                      <a:pt x="475" y="87"/>
                      <a:pt x="475" y="87"/>
                    </a:cubicBezTo>
                    <a:cubicBezTo>
                      <a:pt x="472" y="87"/>
                      <a:pt x="468" y="87"/>
                      <a:pt x="466" y="86"/>
                    </a:cubicBezTo>
                    <a:cubicBezTo>
                      <a:pt x="466" y="86"/>
                      <a:pt x="466" y="86"/>
                      <a:pt x="466" y="86"/>
                    </a:cubicBezTo>
                    <a:cubicBezTo>
                      <a:pt x="464" y="86"/>
                      <a:pt x="463" y="85"/>
                      <a:pt x="460" y="85"/>
                    </a:cubicBezTo>
                    <a:cubicBezTo>
                      <a:pt x="457" y="85"/>
                      <a:pt x="453" y="84"/>
                      <a:pt x="450" y="85"/>
                    </a:cubicBezTo>
                    <a:cubicBezTo>
                      <a:pt x="450" y="84"/>
                      <a:pt x="450" y="84"/>
                      <a:pt x="450" y="84"/>
                    </a:cubicBezTo>
                    <a:cubicBezTo>
                      <a:pt x="448" y="85"/>
                      <a:pt x="448" y="85"/>
                      <a:pt x="448" y="85"/>
                    </a:cubicBezTo>
                    <a:cubicBezTo>
                      <a:pt x="444" y="84"/>
                      <a:pt x="444" y="84"/>
                      <a:pt x="444" y="84"/>
                    </a:cubicBezTo>
                    <a:cubicBezTo>
                      <a:pt x="446" y="84"/>
                      <a:pt x="447" y="83"/>
                      <a:pt x="448" y="83"/>
                    </a:cubicBezTo>
                    <a:cubicBezTo>
                      <a:pt x="444" y="82"/>
                      <a:pt x="445" y="84"/>
                      <a:pt x="442" y="84"/>
                    </a:cubicBezTo>
                    <a:cubicBezTo>
                      <a:pt x="437" y="84"/>
                      <a:pt x="439" y="83"/>
                      <a:pt x="438" y="83"/>
                    </a:cubicBezTo>
                    <a:cubicBezTo>
                      <a:pt x="440" y="83"/>
                      <a:pt x="440" y="83"/>
                      <a:pt x="441" y="83"/>
                    </a:cubicBezTo>
                    <a:cubicBezTo>
                      <a:pt x="445" y="83"/>
                      <a:pt x="440" y="83"/>
                      <a:pt x="440" y="82"/>
                    </a:cubicBezTo>
                    <a:cubicBezTo>
                      <a:pt x="440" y="82"/>
                      <a:pt x="438" y="83"/>
                      <a:pt x="435" y="82"/>
                    </a:cubicBezTo>
                    <a:cubicBezTo>
                      <a:pt x="433" y="82"/>
                      <a:pt x="428" y="82"/>
                      <a:pt x="430" y="81"/>
                    </a:cubicBezTo>
                    <a:cubicBezTo>
                      <a:pt x="427" y="81"/>
                      <a:pt x="425" y="81"/>
                      <a:pt x="423" y="81"/>
                    </a:cubicBezTo>
                    <a:cubicBezTo>
                      <a:pt x="424" y="81"/>
                      <a:pt x="427" y="82"/>
                      <a:pt x="427" y="82"/>
                    </a:cubicBezTo>
                    <a:cubicBezTo>
                      <a:pt x="425" y="82"/>
                      <a:pt x="421" y="82"/>
                      <a:pt x="421" y="82"/>
                    </a:cubicBezTo>
                    <a:cubicBezTo>
                      <a:pt x="423" y="82"/>
                      <a:pt x="423" y="82"/>
                      <a:pt x="423" y="82"/>
                    </a:cubicBezTo>
                    <a:cubicBezTo>
                      <a:pt x="421" y="82"/>
                      <a:pt x="417" y="81"/>
                      <a:pt x="418" y="82"/>
                    </a:cubicBezTo>
                    <a:cubicBezTo>
                      <a:pt x="417" y="80"/>
                      <a:pt x="417" y="80"/>
                      <a:pt x="417" y="80"/>
                    </a:cubicBezTo>
                    <a:cubicBezTo>
                      <a:pt x="414" y="81"/>
                      <a:pt x="411" y="80"/>
                      <a:pt x="408" y="80"/>
                    </a:cubicBezTo>
                    <a:cubicBezTo>
                      <a:pt x="409" y="79"/>
                      <a:pt x="413" y="79"/>
                      <a:pt x="408" y="78"/>
                    </a:cubicBezTo>
                    <a:cubicBezTo>
                      <a:pt x="402" y="78"/>
                      <a:pt x="402" y="78"/>
                      <a:pt x="402" y="78"/>
                    </a:cubicBezTo>
                    <a:cubicBezTo>
                      <a:pt x="400" y="78"/>
                      <a:pt x="399" y="78"/>
                      <a:pt x="401" y="77"/>
                    </a:cubicBezTo>
                    <a:cubicBezTo>
                      <a:pt x="393" y="76"/>
                      <a:pt x="388" y="78"/>
                      <a:pt x="383" y="77"/>
                    </a:cubicBezTo>
                    <a:cubicBezTo>
                      <a:pt x="387" y="76"/>
                      <a:pt x="385" y="76"/>
                      <a:pt x="383" y="75"/>
                    </a:cubicBezTo>
                    <a:cubicBezTo>
                      <a:pt x="383" y="75"/>
                      <a:pt x="382" y="76"/>
                      <a:pt x="380" y="76"/>
                    </a:cubicBezTo>
                    <a:cubicBezTo>
                      <a:pt x="380" y="76"/>
                      <a:pt x="383" y="75"/>
                      <a:pt x="384" y="76"/>
                    </a:cubicBezTo>
                    <a:cubicBezTo>
                      <a:pt x="384" y="77"/>
                      <a:pt x="381" y="76"/>
                      <a:pt x="379" y="76"/>
                    </a:cubicBezTo>
                    <a:cubicBezTo>
                      <a:pt x="378" y="73"/>
                      <a:pt x="361" y="73"/>
                      <a:pt x="354" y="71"/>
                    </a:cubicBezTo>
                    <a:cubicBezTo>
                      <a:pt x="352" y="72"/>
                      <a:pt x="349" y="71"/>
                      <a:pt x="346" y="71"/>
                    </a:cubicBezTo>
                    <a:cubicBezTo>
                      <a:pt x="349" y="70"/>
                      <a:pt x="340" y="71"/>
                      <a:pt x="339" y="70"/>
                    </a:cubicBezTo>
                    <a:cubicBezTo>
                      <a:pt x="338" y="71"/>
                      <a:pt x="338" y="71"/>
                      <a:pt x="338" y="71"/>
                    </a:cubicBezTo>
                    <a:cubicBezTo>
                      <a:pt x="333" y="70"/>
                      <a:pt x="325" y="71"/>
                      <a:pt x="324" y="70"/>
                    </a:cubicBezTo>
                    <a:cubicBezTo>
                      <a:pt x="321" y="69"/>
                      <a:pt x="327" y="69"/>
                      <a:pt x="329" y="69"/>
                    </a:cubicBezTo>
                    <a:cubicBezTo>
                      <a:pt x="327" y="67"/>
                      <a:pt x="314" y="69"/>
                      <a:pt x="313" y="67"/>
                    </a:cubicBezTo>
                    <a:cubicBezTo>
                      <a:pt x="312" y="67"/>
                      <a:pt x="312" y="68"/>
                      <a:pt x="307" y="68"/>
                    </a:cubicBezTo>
                    <a:cubicBezTo>
                      <a:pt x="305" y="68"/>
                      <a:pt x="299" y="66"/>
                      <a:pt x="300" y="66"/>
                    </a:cubicBezTo>
                    <a:cubicBezTo>
                      <a:pt x="297" y="66"/>
                      <a:pt x="295" y="67"/>
                      <a:pt x="293" y="66"/>
                    </a:cubicBezTo>
                    <a:cubicBezTo>
                      <a:pt x="294" y="66"/>
                      <a:pt x="295" y="66"/>
                      <a:pt x="297" y="66"/>
                    </a:cubicBezTo>
                    <a:cubicBezTo>
                      <a:pt x="292" y="65"/>
                      <a:pt x="287" y="65"/>
                      <a:pt x="282" y="65"/>
                    </a:cubicBezTo>
                    <a:cubicBezTo>
                      <a:pt x="281" y="64"/>
                      <a:pt x="271" y="64"/>
                      <a:pt x="263" y="64"/>
                    </a:cubicBezTo>
                    <a:cubicBezTo>
                      <a:pt x="259" y="65"/>
                      <a:pt x="244" y="65"/>
                      <a:pt x="240" y="69"/>
                    </a:cubicBezTo>
                    <a:cubicBezTo>
                      <a:pt x="240" y="68"/>
                      <a:pt x="238" y="69"/>
                      <a:pt x="237" y="70"/>
                    </a:cubicBezTo>
                    <a:cubicBezTo>
                      <a:pt x="235" y="72"/>
                      <a:pt x="239" y="72"/>
                      <a:pt x="239" y="73"/>
                    </a:cubicBezTo>
                    <a:cubicBezTo>
                      <a:pt x="236" y="73"/>
                      <a:pt x="236" y="73"/>
                      <a:pt x="236" y="73"/>
                    </a:cubicBezTo>
                    <a:cubicBezTo>
                      <a:pt x="233" y="74"/>
                      <a:pt x="237" y="76"/>
                      <a:pt x="236" y="77"/>
                    </a:cubicBezTo>
                    <a:cubicBezTo>
                      <a:pt x="238" y="76"/>
                      <a:pt x="237" y="78"/>
                      <a:pt x="239" y="77"/>
                    </a:cubicBezTo>
                    <a:cubicBezTo>
                      <a:pt x="241" y="78"/>
                      <a:pt x="241" y="78"/>
                      <a:pt x="241" y="78"/>
                    </a:cubicBezTo>
                    <a:cubicBezTo>
                      <a:pt x="243" y="80"/>
                      <a:pt x="242" y="78"/>
                      <a:pt x="245" y="80"/>
                    </a:cubicBezTo>
                    <a:cubicBezTo>
                      <a:pt x="246" y="81"/>
                      <a:pt x="242" y="81"/>
                      <a:pt x="242" y="81"/>
                    </a:cubicBezTo>
                    <a:cubicBezTo>
                      <a:pt x="241" y="82"/>
                      <a:pt x="243" y="82"/>
                      <a:pt x="245" y="83"/>
                    </a:cubicBezTo>
                    <a:cubicBezTo>
                      <a:pt x="245" y="83"/>
                      <a:pt x="245" y="83"/>
                      <a:pt x="246" y="83"/>
                    </a:cubicBezTo>
                    <a:cubicBezTo>
                      <a:pt x="245" y="83"/>
                      <a:pt x="245" y="83"/>
                      <a:pt x="245" y="83"/>
                    </a:cubicBezTo>
                    <a:cubicBezTo>
                      <a:pt x="246" y="84"/>
                      <a:pt x="246" y="84"/>
                      <a:pt x="247" y="84"/>
                    </a:cubicBezTo>
                    <a:cubicBezTo>
                      <a:pt x="247" y="84"/>
                      <a:pt x="247" y="84"/>
                      <a:pt x="247" y="84"/>
                    </a:cubicBezTo>
                    <a:cubicBezTo>
                      <a:pt x="246" y="84"/>
                      <a:pt x="246" y="84"/>
                      <a:pt x="245" y="83"/>
                    </a:cubicBezTo>
                    <a:cubicBezTo>
                      <a:pt x="245" y="84"/>
                      <a:pt x="246" y="84"/>
                      <a:pt x="246" y="84"/>
                    </a:cubicBezTo>
                    <a:cubicBezTo>
                      <a:pt x="246" y="85"/>
                      <a:pt x="246" y="85"/>
                      <a:pt x="246" y="85"/>
                    </a:cubicBezTo>
                    <a:cubicBezTo>
                      <a:pt x="247" y="85"/>
                      <a:pt x="247" y="85"/>
                      <a:pt x="247" y="85"/>
                    </a:cubicBezTo>
                    <a:cubicBezTo>
                      <a:pt x="245" y="86"/>
                      <a:pt x="245" y="86"/>
                      <a:pt x="245" y="86"/>
                    </a:cubicBezTo>
                    <a:cubicBezTo>
                      <a:pt x="245" y="86"/>
                      <a:pt x="250" y="87"/>
                      <a:pt x="251" y="87"/>
                    </a:cubicBezTo>
                    <a:cubicBezTo>
                      <a:pt x="252" y="90"/>
                      <a:pt x="260" y="94"/>
                      <a:pt x="263" y="95"/>
                    </a:cubicBezTo>
                    <a:cubicBezTo>
                      <a:pt x="262" y="95"/>
                      <a:pt x="262" y="95"/>
                      <a:pt x="263" y="95"/>
                    </a:cubicBezTo>
                    <a:cubicBezTo>
                      <a:pt x="265" y="96"/>
                      <a:pt x="268" y="96"/>
                      <a:pt x="267" y="96"/>
                    </a:cubicBezTo>
                    <a:cubicBezTo>
                      <a:pt x="269" y="97"/>
                      <a:pt x="266" y="97"/>
                      <a:pt x="268" y="99"/>
                    </a:cubicBezTo>
                    <a:cubicBezTo>
                      <a:pt x="268" y="99"/>
                      <a:pt x="270" y="98"/>
                      <a:pt x="269" y="98"/>
                    </a:cubicBezTo>
                    <a:cubicBezTo>
                      <a:pt x="270" y="101"/>
                      <a:pt x="279" y="102"/>
                      <a:pt x="281" y="105"/>
                    </a:cubicBezTo>
                    <a:cubicBezTo>
                      <a:pt x="280" y="105"/>
                      <a:pt x="279" y="105"/>
                      <a:pt x="278" y="105"/>
                    </a:cubicBezTo>
                    <a:cubicBezTo>
                      <a:pt x="282" y="106"/>
                      <a:pt x="285" y="108"/>
                      <a:pt x="291" y="109"/>
                    </a:cubicBezTo>
                    <a:cubicBezTo>
                      <a:pt x="289" y="109"/>
                      <a:pt x="289" y="109"/>
                      <a:pt x="287" y="109"/>
                    </a:cubicBezTo>
                    <a:cubicBezTo>
                      <a:pt x="289" y="110"/>
                      <a:pt x="292" y="112"/>
                      <a:pt x="295" y="112"/>
                    </a:cubicBezTo>
                    <a:cubicBezTo>
                      <a:pt x="295" y="111"/>
                      <a:pt x="294" y="112"/>
                      <a:pt x="293" y="111"/>
                    </a:cubicBezTo>
                    <a:cubicBezTo>
                      <a:pt x="293" y="110"/>
                      <a:pt x="298" y="111"/>
                      <a:pt x="299" y="112"/>
                    </a:cubicBezTo>
                    <a:cubicBezTo>
                      <a:pt x="299" y="112"/>
                      <a:pt x="299" y="112"/>
                      <a:pt x="299" y="112"/>
                    </a:cubicBezTo>
                    <a:cubicBezTo>
                      <a:pt x="301" y="113"/>
                      <a:pt x="302" y="113"/>
                      <a:pt x="304" y="114"/>
                    </a:cubicBezTo>
                    <a:cubicBezTo>
                      <a:pt x="304" y="115"/>
                      <a:pt x="302" y="114"/>
                      <a:pt x="302" y="115"/>
                    </a:cubicBezTo>
                    <a:cubicBezTo>
                      <a:pt x="299" y="116"/>
                      <a:pt x="304" y="118"/>
                      <a:pt x="304" y="118"/>
                    </a:cubicBezTo>
                    <a:cubicBezTo>
                      <a:pt x="306" y="118"/>
                      <a:pt x="307" y="119"/>
                      <a:pt x="308" y="118"/>
                    </a:cubicBezTo>
                    <a:cubicBezTo>
                      <a:pt x="310" y="119"/>
                      <a:pt x="307" y="119"/>
                      <a:pt x="308" y="120"/>
                    </a:cubicBezTo>
                    <a:cubicBezTo>
                      <a:pt x="318" y="121"/>
                      <a:pt x="318" y="121"/>
                      <a:pt x="318" y="121"/>
                    </a:cubicBezTo>
                    <a:cubicBezTo>
                      <a:pt x="317" y="121"/>
                      <a:pt x="317" y="123"/>
                      <a:pt x="314" y="122"/>
                    </a:cubicBezTo>
                    <a:cubicBezTo>
                      <a:pt x="318" y="124"/>
                      <a:pt x="324" y="124"/>
                      <a:pt x="328" y="125"/>
                    </a:cubicBezTo>
                    <a:cubicBezTo>
                      <a:pt x="329" y="126"/>
                      <a:pt x="333" y="127"/>
                      <a:pt x="334" y="128"/>
                    </a:cubicBezTo>
                    <a:cubicBezTo>
                      <a:pt x="333" y="129"/>
                      <a:pt x="334" y="127"/>
                      <a:pt x="332" y="128"/>
                    </a:cubicBezTo>
                    <a:cubicBezTo>
                      <a:pt x="332" y="129"/>
                      <a:pt x="332" y="129"/>
                      <a:pt x="332" y="129"/>
                    </a:cubicBezTo>
                    <a:cubicBezTo>
                      <a:pt x="329" y="128"/>
                      <a:pt x="329" y="130"/>
                      <a:pt x="326" y="130"/>
                    </a:cubicBezTo>
                    <a:cubicBezTo>
                      <a:pt x="329" y="131"/>
                      <a:pt x="332" y="133"/>
                      <a:pt x="335" y="135"/>
                    </a:cubicBezTo>
                    <a:cubicBezTo>
                      <a:pt x="336" y="133"/>
                      <a:pt x="340" y="137"/>
                      <a:pt x="343" y="136"/>
                    </a:cubicBezTo>
                    <a:cubicBezTo>
                      <a:pt x="347" y="138"/>
                      <a:pt x="342" y="138"/>
                      <a:pt x="342" y="139"/>
                    </a:cubicBezTo>
                    <a:cubicBezTo>
                      <a:pt x="347" y="140"/>
                      <a:pt x="349" y="143"/>
                      <a:pt x="352" y="144"/>
                    </a:cubicBezTo>
                    <a:cubicBezTo>
                      <a:pt x="352" y="144"/>
                      <a:pt x="352" y="144"/>
                      <a:pt x="351" y="144"/>
                    </a:cubicBezTo>
                    <a:cubicBezTo>
                      <a:pt x="355" y="146"/>
                      <a:pt x="358" y="149"/>
                      <a:pt x="363" y="150"/>
                    </a:cubicBezTo>
                    <a:cubicBezTo>
                      <a:pt x="363" y="150"/>
                      <a:pt x="362" y="150"/>
                      <a:pt x="361" y="150"/>
                    </a:cubicBezTo>
                    <a:cubicBezTo>
                      <a:pt x="362" y="152"/>
                      <a:pt x="366" y="149"/>
                      <a:pt x="367" y="152"/>
                    </a:cubicBezTo>
                    <a:cubicBezTo>
                      <a:pt x="364" y="152"/>
                      <a:pt x="364" y="152"/>
                      <a:pt x="364" y="152"/>
                    </a:cubicBezTo>
                    <a:cubicBezTo>
                      <a:pt x="368" y="153"/>
                      <a:pt x="366" y="155"/>
                      <a:pt x="371" y="156"/>
                    </a:cubicBezTo>
                    <a:cubicBezTo>
                      <a:pt x="370" y="156"/>
                      <a:pt x="369" y="156"/>
                      <a:pt x="368" y="156"/>
                    </a:cubicBezTo>
                    <a:cubicBezTo>
                      <a:pt x="371" y="157"/>
                      <a:pt x="372" y="159"/>
                      <a:pt x="376" y="160"/>
                    </a:cubicBezTo>
                    <a:cubicBezTo>
                      <a:pt x="375" y="160"/>
                      <a:pt x="374" y="160"/>
                      <a:pt x="372" y="160"/>
                    </a:cubicBezTo>
                    <a:cubicBezTo>
                      <a:pt x="372" y="161"/>
                      <a:pt x="377" y="161"/>
                      <a:pt x="376" y="162"/>
                    </a:cubicBezTo>
                    <a:cubicBezTo>
                      <a:pt x="376" y="163"/>
                      <a:pt x="375" y="164"/>
                      <a:pt x="375" y="164"/>
                    </a:cubicBezTo>
                    <a:cubicBezTo>
                      <a:pt x="378" y="164"/>
                      <a:pt x="376" y="167"/>
                      <a:pt x="370" y="167"/>
                    </a:cubicBezTo>
                    <a:cubicBezTo>
                      <a:pt x="370" y="167"/>
                      <a:pt x="368" y="167"/>
                      <a:pt x="365" y="167"/>
                    </a:cubicBezTo>
                    <a:cubicBezTo>
                      <a:pt x="339" y="166"/>
                      <a:pt x="317" y="163"/>
                      <a:pt x="293" y="161"/>
                    </a:cubicBezTo>
                    <a:cubicBezTo>
                      <a:pt x="292" y="159"/>
                      <a:pt x="300" y="161"/>
                      <a:pt x="299" y="160"/>
                    </a:cubicBezTo>
                    <a:cubicBezTo>
                      <a:pt x="297" y="161"/>
                      <a:pt x="295" y="159"/>
                      <a:pt x="288" y="159"/>
                    </a:cubicBezTo>
                    <a:cubicBezTo>
                      <a:pt x="288" y="159"/>
                      <a:pt x="288" y="159"/>
                      <a:pt x="288" y="159"/>
                    </a:cubicBezTo>
                    <a:cubicBezTo>
                      <a:pt x="285" y="158"/>
                      <a:pt x="285" y="157"/>
                      <a:pt x="281" y="157"/>
                    </a:cubicBezTo>
                    <a:cubicBezTo>
                      <a:pt x="280" y="158"/>
                      <a:pt x="280" y="158"/>
                      <a:pt x="280" y="158"/>
                    </a:cubicBezTo>
                    <a:cubicBezTo>
                      <a:pt x="276" y="158"/>
                      <a:pt x="276" y="155"/>
                      <a:pt x="272" y="156"/>
                    </a:cubicBezTo>
                    <a:cubicBezTo>
                      <a:pt x="271" y="155"/>
                      <a:pt x="271" y="155"/>
                      <a:pt x="271" y="155"/>
                    </a:cubicBezTo>
                    <a:cubicBezTo>
                      <a:pt x="265" y="156"/>
                      <a:pt x="267" y="154"/>
                      <a:pt x="261" y="154"/>
                    </a:cubicBezTo>
                    <a:cubicBezTo>
                      <a:pt x="262" y="154"/>
                      <a:pt x="262" y="154"/>
                      <a:pt x="262" y="154"/>
                    </a:cubicBezTo>
                    <a:cubicBezTo>
                      <a:pt x="258" y="153"/>
                      <a:pt x="249" y="154"/>
                      <a:pt x="249" y="152"/>
                    </a:cubicBezTo>
                    <a:cubicBezTo>
                      <a:pt x="244" y="152"/>
                      <a:pt x="239" y="151"/>
                      <a:pt x="236" y="152"/>
                    </a:cubicBezTo>
                    <a:cubicBezTo>
                      <a:pt x="236" y="151"/>
                      <a:pt x="238" y="151"/>
                      <a:pt x="239" y="151"/>
                    </a:cubicBezTo>
                    <a:cubicBezTo>
                      <a:pt x="222" y="149"/>
                      <a:pt x="205" y="145"/>
                      <a:pt x="188" y="144"/>
                    </a:cubicBezTo>
                    <a:cubicBezTo>
                      <a:pt x="188" y="143"/>
                      <a:pt x="189" y="144"/>
                      <a:pt x="190" y="143"/>
                    </a:cubicBezTo>
                    <a:cubicBezTo>
                      <a:pt x="179" y="143"/>
                      <a:pt x="175" y="139"/>
                      <a:pt x="164" y="140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59" y="139"/>
                      <a:pt x="160" y="139"/>
                      <a:pt x="159" y="138"/>
                    </a:cubicBezTo>
                    <a:cubicBezTo>
                      <a:pt x="156" y="139"/>
                      <a:pt x="151" y="137"/>
                      <a:pt x="148" y="138"/>
                    </a:cubicBezTo>
                    <a:cubicBezTo>
                      <a:pt x="148" y="137"/>
                      <a:pt x="150" y="137"/>
                      <a:pt x="150" y="137"/>
                    </a:cubicBezTo>
                    <a:cubicBezTo>
                      <a:pt x="147" y="136"/>
                      <a:pt x="139" y="136"/>
                      <a:pt x="136" y="135"/>
                    </a:cubicBezTo>
                    <a:cubicBezTo>
                      <a:pt x="138" y="135"/>
                      <a:pt x="138" y="135"/>
                      <a:pt x="138" y="135"/>
                    </a:cubicBezTo>
                    <a:cubicBezTo>
                      <a:pt x="122" y="130"/>
                      <a:pt x="100" y="124"/>
                      <a:pt x="79" y="123"/>
                    </a:cubicBezTo>
                    <a:cubicBezTo>
                      <a:pt x="74" y="122"/>
                      <a:pt x="80" y="122"/>
                      <a:pt x="78" y="121"/>
                    </a:cubicBezTo>
                    <a:cubicBezTo>
                      <a:pt x="58" y="120"/>
                      <a:pt x="44" y="114"/>
                      <a:pt x="23" y="113"/>
                    </a:cubicBezTo>
                    <a:cubicBezTo>
                      <a:pt x="10" y="111"/>
                      <a:pt x="0" y="113"/>
                      <a:pt x="0" y="113"/>
                    </a:cubicBezTo>
                    <a:cubicBezTo>
                      <a:pt x="31" y="117"/>
                      <a:pt x="53" y="123"/>
                      <a:pt x="78" y="130"/>
                    </a:cubicBezTo>
                    <a:close/>
                    <a:moveTo>
                      <a:pt x="656" y="33"/>
                    </a:moveTo>
                    <a:cubicBezTo>
                      <a:pt x="656" y="33"/>
                      <a:pt x="656" y="33"/>
                      <a:pt x="656" y="33"/>
                    </a:cubicBezTo>
                    <a:moveTo>
                      <a:pt x="655" y="33"/>
                    </a:moveTo>
                    <a:cubicBezTo>
                      <a:pt x="655" y="33"/>
                      <a:pt x="655" y="33"/>
                      <a:pt x="655" y="33"/>
                    </a:cubicBezTo>
                    <a:cubicBezTo>
                      <a:pt x="656" y="33"/>
                      <a:pt x="656" y="33"/>
                      <a:pt x="655" y="33"/>
                    </a:cubicBezTo>
                    <a:close/>
                    <a:moveTo>
                      <a:pt x="650" y="3"/>
                    </a:moveTo>
                    <a:cubicBezTo>
                      <a:pt x="650" y="3"/>
                      <a:pt x="650" y="4"/>
                      <a:pt x="650" y="4"/>
                    </a:cubicBezTo>
                    <a:cubicBezTo>
                      <a:pt x="650" y="4"/>
                      <a:pt x="649" y="4"/>
                      <a:pt x="648" y="5"/>
                    </a:cubicBezTo>
                    <a:cubicBezTo>
                      <a:pt x="648" y="4"/>
                      <a:pt x="648" y="3"/>
                      <a:pt x="650" y="3"/>
                    </a:cubicBezTo>
                    <a:close/>
                    <a:moveTo>
                      <a:pt x="649" y="34"/>
                    </a:moveTo>
                    <a:cubicBezTo>
                      <a:pt x="650" y="34"/>
                      <a:pt x="651" y="34"/>
                      <a:pt x="653" y="34"/>
                    </a:cubicBezTo>
                    <a:cubicBezTo>
                      <a:pt x="653" y="33"/>
                      <a:pt x="653" y="33"/>
                      <a:pt x="653" y="33"/>
                    </a:cubicBezTo>
                    <a:cubicBezTo>
                      <a:pt x="653" y="34"/>
                      <a:pt x="653" y="34"/>
                      <a:pt x="653" y="34"/>
                    </a:cubicBezTo>
                    <a:cubicBezTo>
                      <a:pt x="654" y="34"/>
                      <a:pt x="655" y="33"/>
                      <a:pt x="655" y="33"/>
                    </a:cubicBezTo>
                    <a:cubicBezTo>
                      <a:pt x="654" y="34"/>
                      <a:pt x="654" y="34"/>
                      <a:pt x="653" y="34"/>
                    </a:cubicBezTo>
                    <a:cubicBezTo>
                      <a:pt x="653" y="34"/>
                      <a:pt x="653" y="35"/>
                      <a:pt x="652" y="35"/>
                    </a:cubicBezTo>
                    <a:cubicBezTo>
                      <a:pt x="652" y="35"/>
                      <a:pt x="652" y="35"/>
                      <a:pt x="652" y="35"/>
                    </a:cubicBezTo>
                    <a:cubicBezTo>
                      <a:pt x="652" y="35"/>
                      <a:pt x="651" y="35"/>
                      <a:pt x="650" y="35"/>
                    </a:cubicBezTo>
                    <a:cubicBezTo>
                      <a:pt x="649" y="35"/>
                      <a:pt x="649" y="35"/>
                      <a:pt x="649" y="35"/>
                    </a:cubicBezTo>
                    <a:cubicBezTo>
                      <a:pt x="647" y="36"/>
                      <a:pt x="650" y="36"/>
                      <a:pt x="648" y="37"/>
                    </a:cubicBezTo>
                    <a:cubicBezTo>
                      <a:pt x="646" y="37"/>
                      <a:pt x="644" y="37"/>
                      <a:pt x="643" y="37"/>
                    </a:cubicBezTo>
                    <a:cubicBezTo>
                      <a:pt x="643" y="36"/>
                      <a:pt x="646" y="35"/>
                      <a:pt x="640" y="34"/>
                    </a:cubicBezTo>
                    <a:cubicBezTo>
                      <a:pt x="644" y="33"/>
                      <a:pt x="649" y="35"/>
                      <a:pt x="649" y="34"/>
                    </a:cubicBezTo>
                    <a:close/>
                    <a:moveTo>
                      <a:pt x="539" y="91"/>
                    </a:moveTo>
                    <a:cubicBezTo>
                      <a:pt x="541" y="91"/>
                      <a:pt x="537" y="92"/>
                      <a:pt x="538" y="92"/>
                    </a:cubicBezTo>
                    <a:cubicBezTo>
                      <a:pt x="537" y="92"/>
                      <a:pt x="535" y="93"/>
                      <a:pt x="535" y="92"/>
                    </a:cubicBezTo>
                    <a:cubicBezTo>
                      <a:pt x="538" y="92"/>
                      <a:pt x="539" y="91"/>
                      <a:pt x="539" y="9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4378613" y="1298947"/>
                <a:ext cx="3296028" cy="3382760"/>
                <a:chOff x="4516324" y="1568450"/>
                <a:chExt cx="3559176" cy="3652838"/>
              </a:xfrm>
            </p:grpSpPr>
            <p:sp>
              <p:nvSpPr>
                <p:cNvPr id="73" name="任意多边形: 形状 72"/>
                <p:cNvSpPr/>
                <p:nvPr/>
              </p:nvSpPr>
              <p:spPr bwMode="auto">
                <a:xfrm>
                  <a:off x="7670687" y="1568450"/>
                  <a:ext cx="404813" cy="365125"/>
                </a:xfrm>
                <a:custGeom>
                  <a:avLst/>
                  <a:gdLst>
                    <a:gd name="T0" fmla="*/ 0 w 71"/>
                    <a:gd name="T1" fmla="*/ 18 h 64"/>
                    <a:gd name="T2" fmla="*/ 26 w 71"/>
                    <a:gd name="T3" fmla="*/ 2 h 64"/>
                    <a:gd name="T4" fmla="*/ 55 w 71"/>
                    <a:gd name="T5" fmla="*/ 11 h 64"/>
                    <a:gd name="T6" fmla="*/ 65 w 71"/>
                    <a:gd name="T7" fmla="*/ 40 h 64"/>
                    <a:gd name="T8" fmla="*/ 52 w 71"/>
                    <a:gd name="T9" fmla="*/ 64 h 64"/>
                    <a:gd name="T10" fmla="*/ 0 w 71"/>
                    <a:gd name="T11" fmla="*/ 18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" h="64">
                      <a:moveTo>
                        <a:pt x="0" y="18"/>
                      </a:moveTo>
                      <a:cubicBezTo>
                        <a:pt x="0" y="18"/>
                        <a:pt x="17" y="3"/>
                        <a:pt x="26" y="2"/>
                      </a:cubicBezTo>
                      <a:cubicBezTo>
                        <a:pt x="36" y="0"/>
                        <a:pt x="47" y="3"/>
                        <a:pt x="55" y="11"/>
                      </a:cubicBezTo>
                      <a:cubicBezTo>
                        <a:pt x="62" y="18"/>
                        <a:pt x="71" y="29"/>
                        <a:pt x="65" y="40"/>
                      </a:cubicBezTo>
                      <a:cubicBezTo>
                        <a:pt x="60" y="52"/>
                        <a:pt x="52" y="64"/>
                        <a:pt x="52" y="64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F7DD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4" name="任意多边形: 形状 73"/>
                <p:cNvSpPr/>
                <p:nvPr/>
              </p:nvSpPr>
              <p:spPr bwMode="auto">
                <a:xfrm>
                  <a:off x="7899287" y="1636713"/>
                  <a:ext cx="153988" cy="268288"/>
                </a:xfrm>
                <a:custGeom>
                  <a:avLst/>
                  <a:gdLst>
                    <a:gd name="T0" fmla="*/ 0 w 27"/>
                    <a:gd name="T1" fmla="*/ 19 h 47"/>
                    <a:gd name="T2" fmla="*/ 14 w 27"/>
                    <a:gd name="T3" fmla="*/ 0 h 47"/>
                    <a:gd name="T4" fmla="*/ 25 w 27"/>
                    <a:gd name="T5" fmla="*/ 22 h 47"/>
                    <a:gd name="T6" fmla="*/ 13 w 27"/>
                    <a:gd name="T7" fmla="*/ 46 h 47"/>
                    <a:gd name="T8" fmla="*/ 0 w 27"/>
                    <a:gd name="T9" fmla="*/ 19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47">
                      <a:moveTo>
                        <a:pt x="0" y="19"/>
                      </a:moveTo>
                      <a:cubicBezTo>
                        <a:pt x="0" y="19"/>
                        <a:pt x="15" y="7"/>
                        <a:pt x="14" y="0"/>
                      </a:cubicBezTo>
                      <a:cubicBezTo>
                        <a:pt x="14" y="0"/>
                        <a:pt x="27" y="12"/>
                        <a:pt x="25" y="22"/>
                      </a:cubicBezTo>
                      <a:cubicBezTo>
                        <a:pt x="23" y="32"/>
                        <a:pt x="14" y="45"/>
                        <a:pt x="13" y="46"/>
                      </a:cubicBezTo>
                      <a:cubicBezTo>
                        <a:pt x="11" y="47"/>
                        <a:pt x="0" y="19"/>
                        <a:pt x="0" y="19"/>
                      </a:cubicBezTo>
                      <a:close/>
                    </a:path>
                  </a:pathLst>
                </a:custGeom>
                <a:solidFill>
                  <a:srgbClr val="FFF3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5" name="任意多边形: 形状 74"/>
                <p:cNvSpPr/>
                <p:nvPr/>
              </p:nvSpPr>
              <p:spPr bwMode="auto">
                <a:xfrm>
                  <a:off x="7597662" y="1665288"/>
                  <a:ext cx="398463" cy="314325"/>
                </a:xfrm>
                <a:custGeom>
                  <a:avLst/>
                  <a:gdLst>
                    <a:gd name="T0" fmla="*/ 64 w 70"/>
                    <a:gd name="T1" fmla="*/ 35 h 55"/>
                    <a:gd name="T2" fmla="*/ 18 w 70"/>
                    <a:gd name="T3" fmla="*/ 1 h 55"/>
                    <a:gd name="T4" fmla="*/ 0 w 70"/>
                    <a:gd name="T5" fmla="*/ 10 h 55"/>
                    <a:gd name="T6" fmla="*/ 60 w 70"/>
                    <a:gd name="T7" fmla="*/ 55 h 55"/>
                    <a:gd name="T8" fmla="*/ 64 w 70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55">
                      <a:moveTo>
                        <a:pt x="64" y="35"/>
                      </a:moveTo>
                      <a:cubicBezTo>
                        <a:pt x="52" y="1"/>
                        <a:pt x="28" y="2"/>
                        <a:pt x="18" y="1"/>
                      </a:cubicBezTo>
                      <a:cubicBezTo>
                        <a:pt x="8" y="0"/>
                        <a:pt x="0" y="10"/>
                        <a:pt x="0" y="10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70" y="47"/>
                        <a:pt x="64" y="35"/>
                        <a:pt x="64" y="3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6" name="任意多边形: 形状 75"/>
                <p:cNvSpPr/>
                <p:nvPr/>
              </p:nvSpPr>
              <p:spPr bwMode="auto">
                <a:xfrm>
                  <a:off x="7859599" y="1797050"/>
                  <a:ext cx="125413" cy="182563"/>
                </a:xfrm>
                <a:custGeom>
                  <a:avLst/>
                  <a:gdLst>
                    <a:gd name="T0" fmla="*/ 11 w 22"/>
                    <a:gd name="T1" fmla="*/ 0 h 32"/>
                    <a:gd name="T2" fmla="*/ 6 w 22"/>
                    <a:gd name="T3" fmla="*/ 7 h 32"/>
                    <a:gd name="T4" fmla="*/ 0 w 22"/>
                    <a:gd name="T5" fmla="*/ 22 h 32"/>
                    <a:gd name="T6" fmla="*/ 14 w 22"/>
                    <a:gd name="T7" fmla="*/ 32 h 32"/>
                    <a:gd name="T8" fmla="*/ 18 w 22"/>
                    <a:gd name="T9" fmla="*/ 27 h 32"/>
                    <a:gd name="T10" fmla="*/ 11 w 22"/>
                    <a:gd name="T11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2">
                      <a:moveTo>
                        <a:pt x="11" y="0"/>
                      </a:moveTo>
                      <a:cubicBezTo>
                        <a:pt x="12" y="7"/>
                        <a:pt x="6" y="7"/>
                        <a:pt x="6" y="7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6" y="30"/>
                        <a:pt x="17" y="28"/>
                        <a:pt x="18" y="27"/>
                      </a:cubicBezTo>
                      <a:cubicBezTo>
                        <a:pt x="22" y="17"/>
                        <a:pt x="11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7" name="任意多边形: 形状 76"/>
                <p:cNvSpPr/>
                <p:nvPr/>
              </p:nvSpPr>
              <p:spPr bwMode="auto">
                <a:xfrm>
                  <a:off x="5090999" y="1643063"/>
                  <a:ext cx="2847975" cy="2911475"/>
                </a:xfrm>
                <a:custGeom>
                  <a:avLst/>
                  <a:gdLst>
                    <a:gd name="T0" fmla="*/ 0 w 500"/>
                    <a:gd name="T1" fmla="*/ 338 h 511"/>
                    <a:gd name="T2" fmla="*/ 440 w 500"/>
                    <a:gd name="T3" fmla="*/ 14 h 511"/>
                    <a:gd name="T4" fmla="*/ 500 w 500"/>
                    <a:gd name="T5" fmla="*/ 59 h 511"/>
                    <a:gd name="T6" fmla="*/ 227 w 500"/>
                    <a:gd name="T7" fmla="*/ 511 h 511"/>
                    <a:gd name="T8" fmla="*/ 0 w 500"/>
                    <a:gd name="T9" fmla="*/ 338 h 5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0" h="511">
                      <a:moveTo>
                        <a:pt x="0" y="338"/>
                      </a:moveTo>
                      <a:cubicBezTo>
                        <a:pt x="440" y="14"/>
                        <a:pt x="440" y="14"/>
                        <a:pt x="440" y="14"/>
                      </a:cubicBezTo>
                      <a:cubicBezTo>
                        <a:pt x="440" y="14"/>
                        <a:pt x="491" y="0"/>
                        <a:pt x="500" y="59"/>
                      </a:cubicBezTo>
                      <a:cubicBezTo>
                        <a:pt x="227" y="511"/>
                        <a:pt x="227" y="511"/>
                        <a:pt x="227" y="511"/>
                      </a:cubicBezTo>
                      <a:lnTo>
                        <a:pt x="0" y="33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8" name="任意多边形: 形状 77"/>
                <p:cNvSpPr/>
                <p:nvPr/>
              </p:nvSpPr>
              <p:spPr bwMode="auto">
                <a:xfrm>
                  <a:off x="6195899" y="1836738"/>
                  <a:ext cx="1743075" cy="2717800"/>
                </a:xfrm>
                <a:custGeom>
                  <a:avLst/>
                  <a:gdLst>
                    <a:gd name="T0" fmla="*/ 0 w 306"/>
                    <a:gd name="T1" fmla="*/ 414 h 477"/>
                    <a:gd name="T2" fmla="*/ 12 w 306"/>
                    <a:gd name="T3" fmla="*/ 461 h 477"/>
                    <a:gd name="T4" fmla="*/ 33 w 306"/>
                    <a:gd name="T5" fmla="*/ 477 h 477"/>
                    <a:gd name="T6" fmla="*/ 306 w 306"/>
                    <a:gd name="T7" fmla="*/ 25 h 477"/>
                    <a:gd name="T8" fmla="*/ 298 w 306"/>
                    <a:gd name="T9" fmla="*/ 0 h 477"/>
                    <a:gd name="T10" fmla="*/ 0 w 306"/>
                    <a:gd name="T11" fmla="*/ 414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6" h="477">
                      <a:moveTo>
                        <a:pt x="0" y="414"/>
                      </a:moveTo>
                      <a:cubicBezTo>
                        <a:pt x="12" y="461"/>
                        <a:pt x="12" y="461"/>
                        <a:pt x="12" y="461"/>
                      </a:cubicBezTo>
                      <a:cubicBezTo>
                        <a:pt x="33" y="477"/>
                        <a:pt x="33" y="477"/>
                        <a:pt x="33" y="477"/>
                      </a:cubicBezTo>
                      <a:cubicBezTo>
                        <a:pt x="306" y="25"/>
                        <a:pt x="306" y="25"/>
                        <a:pt x="306" y="25"/>
                      </a:cubicBezTo>
                      <a:cubicBezTo>
                        <a:pt x="304" y="14"/>
                        <a:pt x="302" y="7"/>
                        <a:pt x="298" y="0"/>
                      </a:cubicBezTo>
                      <a:lnTo>
                        <a:pt x="0" y="414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9" name="任意多边形: 形状 78"/>
                <p:cNvSpPr/>
                <p:nvPr/>
              </p:nvSpPr>
              <p:spPr bwMode="auto">
                <a:xfrm>
                  <a:off x="5090998" y="1693863"/>
                  <a:ext cx="2693988" cy="2092325"/>
                </a:xfrm>
                <a:custGeom>
                  <a:avLst/>
                  <a:gdLst>
                    <a:gd name="T0" fmla="*/ 473 w 473"/>
                    <a:gd name="T1" fmla="*/ 8 h 367"/>
                    <a:gd name="T2" fmla="*/ 440 w 473"/>
                    <a:gd name="T3" fmla="*/ 5 h 367"/>
                    <a:gd name="T4" fmla="*/ 0 w 473"/>
                    <a:gd name="T5" fmla="*/ 329 h 367"/>
                    <a:gd name="T6" fmla="*/ 51 w 473"/>
                    <a:gd name="T7" fmla="*/ 367 h 367"/>
                    <a:gd name="T8" fmla="*/ 114 w 473"/>
                    <a:gd name="T9" fmla="*/ 355 h 367"/>
                    <a:gd name="T10" fmla="*/ 473 w 473"/>
                    <a:gd name="T11" fmla="*/ 8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73" h="367">
                      <a:moveTo>
                        <a:pt x="473" y="8"/>
                      </a:moveTo>
                      <a:cubicBezTo>
                        <a:pt x="457" y="0"/>
                        <a:pt x="440" y="5"/>
                        <a:pt x="440" y="5"/>
                      </a:cubicBezTo>
                      <a:cubicBezTo>
                        <a:pt x="0" y="329"/>
                        <a:pt x="0" y="329"/>
                        <a:pt x="0" y="329"/>
                      </a:cubicBezTo>
                      <a:cubicBezTo>
                        <a:pt x="51" y="367"/>
                        <a:pt x="51" y="367"/>
                        <a:pt x="51" y="367"/>
                      </a:cubicBezTo>
                      <a:cubicBezTo>
                        <a:pt x="114" y="355"/>
                        <a:pt x="114" y="355"/>
                        <a:pt x="114" y="355"/>
                      </a:cubicBezTo>
                      <a:cubicBezTo>
                        <a:pt x="473" y="8"/>
                        <a:pt x="473" y="8"/>
                        <a:pt x="473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0" name="任意多边形: 形状 79"/>
                <p:cNvSpPr/>
                <p:nvPr/>
              </p:nvSpPr>
              <p:spPr bwMode="auto">
                <a:xfrm>
                  <a:off x="4822712" y="3335338"/>
                  <a:ext cx="1560513" cy="1549400"/>
                </a:xfrm>
                <a:custGeom>
                  <a:avLst/>
                  <a:gdLst>
                    <a:gd name="T0" fmla="*/ 0 w 274"/>
                    <a:gd name="T1" fmla="*/ 156 h 272"/>
                    <a:gd name="T2" fmla="*/ 47 w 274"/>
                    <a:gd name="T3" fmla="*/ 41 h 272"/>
                    <a:gd name="T4" fmla="*/ 161 w 274"/>
                    <a:gd name="T5" fmla="*/ 67 h 272"/>
                    <a:gd name="T6" fmla="*/ 241 w 274"/>
                    <a:gd name="T7" fmla="*/ 151 h 272"/>
                    <a:gd name="T8" fmla="*/ 274 w 274"/>
                    <a:gd name="T9" fmla="*/ 214 h 272"/>
                    <a:gd name="T10" fmla="*/ 146 w 274"/>
                    <a:gd name="T11" fmla="*/ 272 h 272"/>
                    <a:gd name="T12" fmla="*/ 0 w 274"/>
                    <a:gd name="T13" fmla="*/ 156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4" h="272">
                      <a:moveTo>
                        <a:pt x="0" y="156"/>
                      </a:moveTo>
                      <a:cubicBezTo>
                        <a:pt x="0" y="156"/>
                        <a:pt x="41" y="65"/>
                        <a:pt x="47" y="41"/>
                      </a:cubicBezTo>
                      <a:cubicBezTo>
                        <a:pt x="47" y="41"/>
                        <a:pt x="116" y="0"/>
                        <a:pt x="161" y="67"/>
                      </a:cubicBezTo>
                      <a:cubicBezTo>
                        <a:pt x="161" y="67"/>
                        <a:pt x="255" y="55"/>
                        <a:pt x="241" y="151"/>
                      </a:cubicBezTo>
                      <a:cubicBezTo>
                        <a:pt x="241" y="151"/>
                        <a:pt x="274" y="164"/>
                        <a:pt x="274" y="214"/>
                      </a:cubicBezTo>
                      <a:cubicBezTo>
                        <a:pt x="274" y="214"/>
                        <a:pt x="203" y="249"/>
                        <a:pt x="146" y="272"/>
                      </a:cubicBez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F7DD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1" name="任意多边形: 形状 80"/>
                <p:cNvSpPr/>
                <p:nvPr/>
              </p:nvSpPr>
              <p:spPr bwMode="auto">
                <a:xfrm>
                  <a:off x="4862399" y="3414713"/>
                  <a:ext cx="838200" cy="860425"/>
                </a:xfrm>
                <a:custGeom>
                  <a:avLst/>
                  <a:gdLst>
                    <a:gd name="T0" fmla="*/ 47 w 147"/>
                    <a:gd name="T1" fmla="*/ 31 h 151"/>
                    <a:gd name="T2" fmla="*/ 147 w 147"/>
                    <a:gd name="T3" fmla="*/ 57 h 151"/>
                    <a:gd name="T4" fmla="*/ 63 w 147"/>
                    <a:gd name="T5" fmla="*/ 151 h 151"/>
                    <a:gd name="T6" fmla="*/ 0 w 147"/>
                    <a:gd name="T7" fmla="*/ 141 h 151"/>
                    <a:gd name="T8" fmla="*/ 47 w 147"/>
                    <a:gd name="T9" fmla="*/ 3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7" h="151">
                      <a:moveTo>
                        <a:pt x="47" y="31"/>
                      </a:moveTo>
                      <a:cubicBezTo>
                        <a:pt x="47" y="31"/>
                        <a:pt x="104" y="0"/>
                        <a:pt x="147" y="57"/>
                      </a:cubicBezTo>
                      <a:cubicBezTo>
                        <a:pt x="63" y="151"/>
                        <a:pt x="63" y="151"/>
                        <a:pt x="63" y="151"/>
                      </a:cubicBezTo>
                      <a:cubicBezTo>
                        <a:pt x="0" y="141"/>
                        <a:pt x="0" y="141"/>
                        <a:pt x="0" y="141"/>
                      </a:cubicBezTo>
                      <a:lnTo>
                        <a:pt x="47" y="31"/>
                      </a:lnTo>
                      <a:close/>
                    </a:path>
                  </a:pathLst>
                </a:custGeom>
                <a:solidFill>
                  <a:srgbClr val="FFF3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2" name="任意多边形: 形状 81"/>
                <p:cNvSpPr/>
                <p:nvPr/>
              </p:nvSpPr>
              <p:spPr bwMode="auto">
                <a:xfrm>
                  <a:off x="5511687" y="4217988"/>
                  <a:ext cx="849313" cy="666750"/>
                </a:xfrm>
                <a:custGeom>
                  <a:avLst/>
                  <a:gdLst>
                    <a:gd name="T0" fmla="*/ 116 w 149"/>
                    <a:gd name="T1" fmla="*/ 0 h 117"/>
                    <a:gd name="T2" fmla="*/ 145 w 149"/>
                    <a:gd name="T3" fmla="*/ 63 h 117"/>
                    <a:gd name="T4" fmla="*/ 25 w 149"/>
                    <a:gd name="T5" fmla="*/ 117 h 117"/>
                    <a:gd name="T6" fmla="*/ 0 w 149"/>
                    <a:gd name="T7" fmla="*/ 54 h 117"/>
                    <a:gd name="T8" fmla="*/ 116 w 149"/>
                    <a:gd name="T9" fmla="*/ 0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17">
                      <a:moveTo>
                        <a:pt x="116" y="0"/>
                      </a:moveTo>
                      <a:cubicBezTo>
                        <a:pt x="116" y="0"/>
                        <a:pt x="149" y="19"/>
                        <a:pt x="145" y="63"/>
                      </a:cubicBezTo>
                      <a:cubicBezTo>
                        <a:pt x="25" y="117"/>
                        <a:pt x="25" y="117"/>
                        <a:pt x="25" y="117"/>
                      </a:cubicBezTo>
                      <a:cubicBezTo>
                        <a:pt x="0" y="54"/>
                        <a:pt x="0" y="54"/>
                        <a:pt x="0" y="54"/>
                      </a:cubicBez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ECC4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3" name="任意多边形: 形状 82"/>
                <p:cNvSpPr/>
                <p:nvPr/>
              </p:nvSpPr>
              <p:spPr bwMode="auto">
                <a:xfrm>
                  <a:off x="4516324" y="4081463"/>
                  <a:ext cx="1138238" cy="1139825"/>
                </a:xfrm>
                <a:custGeom>
                  <a:avLst/>
                  <a:gdLst>
                    <a:gd name="T0" fmla="*/ 0 w 200"/>
                    <a:gd name="T1" fmla="*/ 200 h 200"/>
                    <a:gd name="T2" fmla="*/ 200 w 200"/>
                    <a:gd name="T3" fmla="*/ 141 h 200"/>
                    <a:gd name="T4" fmla="*/ 54 w 200"/>
                    <a:gd name="T5" fmla="*/ 25 h 200"/>
                    <a:gd name="T6" fmla="*/ 0 w 200"/>
                    <a:gd name="T7" fmla="*/ 20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0" h="200">
                      <a:moveTo>
                        <a:pt x="0" y="200"/>
                      </a:moveTo>
                      <a:cubicBezTo>
                        <a:pt x="200" y="141"/>
                        <a:pt x="200" y="141"/>
                        <a:pt x="200" y="141"/>
                      </a:cubicBezTo>
                      <a:cubicBezTo>
                        <a:pt x="169" y="0"/>
                        <a:pt x="54" y="25"/>
                        <a:pt x="54" y="25"/>
                      </a:cubicBezTo>
                      <a:lnTo>
                        <a:pt x="0" y="2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4" name="任意多边形: 形状 83"/>
                <p:cNvSpPr/>
                <p:nvPr/>
              </p:nvSpPr>
              <p:spPr bwMode="auto">
                <a:xfrm>
                  <a:off x="4571887" y="4206875"/>
                  <a:ext cx="655638" cy="912813"/>
                </a:xfrm>
                <a:custGeom>
                  <a:avLst/>
                  <a:gdLst>
                    <a:gd name="T0" fmla="*/ 115 w 115"/>
                    <a:gd name="T1" fmla="*/ 12 h 160"/>
                    <a:gd name="T2" fmla="*/ 115 w 115"/>
                    <a:gd name="T3" fmla="*/ 12 h 160"/>
                    <a:gd name="T4" fmla="*/ 51 w 115"/>
                    <a:gd name="T5" fmla="*/ 2 h 160"/>
                    <a:gd name="T6" fmla="*/ 0 w 115"/>
                    <a:gd name="T7" fmla="*/ 160 h 160"/>
                    <a:gd name="T8" fmla="*/ 115 w 115"/>
                    <a:gd name="T9" fmla="*/ 12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5" h="160">
                      <a:moveTo>
                        <a:pt x="115" y="12"/>
                      </a:moveTo>
                      <a:cubicBezTo>
                        <a:pt x="115" y="12"/>
                        <a:pt x="115" y="12"/>
                        <a:pt x="115" y="12"/>
                      </a:cubicBezTo>
                      <a:cubicBezTo>
                        <a:pt x="88" y="0"/>
                        <a:pt x="63" y="1"/>
                        <a:pt x="51" y="2"/>
                      </a:cubicBezTo>
                      <a:cubicBezTo>
                        <a:pt x="0" y="160"/>
                        <a:pt x="0" y="160"/>
                        <a:pt x="0" y="160"/>
                      </a:cubicBezTo>
                      <a:lnTo>
                        <a:pt x="115" y="12"/>
                      </a:lnTo>
                      <a:close/>
                    </a:path>
                  </a:pathLst>
                </a:custGeom>
                <a:solidFill>
                  <a:srgbClr val="4239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5" name="任意多边形: 形状 84"/>
                <p:cNvSpPr/>
                <p:nvPr/>
              </p:nvSpPr>
              <p:spPr bwMode="auto">
                <a:xfrm>
                  <a:off x="5711712" y="1739899"/>
                  <a:ext cx="2073275" cy="1976438"/>
                </a:xfrm>
                <a:custGeom>
                  <a:avLst/>
                  <a:gdLst>
                    <a:gd name="T0" fmla="*/ 1306 w 1306"/>
                    <a:gd name="T1" fmla="*/ 0 h 1245"/>
                    <a:gd name="T2" fmla="*/ 18 w 1306"/>
                    <a:gd name="T3" fmla="*/ 1245 h 1245"/>
                    <a:gd name="T4" fmla="*/ 0 w 1306"/>
                    <a:gd name="T5" fmla="*/ 1220 h 1245"/>
                    <a:gd name="T6" fmla="*/ 1306 w 1306"/>
                    <a:gd name="T7" fmla="*/ 0 h 1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06" h="1245">
                      <a:moveTo>
                        <a:pt x="1306" y="0"/>
                      </a:moveTo>
                      <a:lnTo>
                        <a:pt x="18" y="1245"/>
                      </a:lnTo>
                      <a:lnTo>
                        <a:pt x="0" y="1220"/>
                      </a:lnTo>
                      <a:lnTo>
                        <a:pt x="1306" y="0"/>
                      </a:lnTo>
                      <a:close/>
                    </a:path>
                  </a:pathLst>
                </a:cu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6" name="任意多边形: 形状 85"/>
                <p:cNvSpPr/>
                <p:nvPr/>
              </p:nvSpPr>
              <p:spPr bwMode="auto">
                <a:xfrm>
                  <a:off x="6195899" y="1836738"/>
                  <a:ext cx="1697038" cy="2359025"/>
                </a:xfrm>
                <a:custGeom>
                  <a:avLst/>
                  <a:gdLst>
                    <a:gd name="T0" fmla="*/ 1069 w 1069"/>
                    <a:gd name="T1" fmla="*/ 0 h 1486"/>
                    <a:gd name="T2" fmla="*/ 0 w 1069"/>
                    <a:gd name="T3" fmla="*/ 1486 h 1486"/>
                    <a:gd name="T4" fmla="*/ 4 w 1069"/>
                    <a:gd name="T5" fmla="*/ 1450 h 1486"/>
                    <a:gd name="T6" fmla="*/ 1069 w 1069"/>
                    <a:gd name="T7" fmla="*/ 0 h 1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69" h="1486">
                      <a:moveTo>
                        <a:pt x="1069" y="0"/>
                      </a:moveTo>
                      <a:lnTo>
                        <a:pt x="0" y="1486"/>
                      </a:lnTo>
                      <a:lnTo>
                        <a:pt x="4" y="1450"/>
                      </a:lnTo>
                      <a:lnTo>
                        <a:pt x="1069" y="0"/>
                      </a:lnTo>
                      <a:close/>
                    </a:path>
                  </a:pathLst>
                </a:cu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7" name="任意多边形: 形状 86"/>
                <p:cNvSpPr/>
                <p:nvPr/>
              </p:nvSpPr>
              <p:spPr bwMode="auto">
                <a:xfrm>
                  <a:off x="5090999" y="1722438"/>
                  <a:ext cx="2506663" cy="1846263"/>
                </a:xfrm>
                <a:custGeom>
                  <a:avLst/>
                  <a:gdLst>
                    <a:gd name="T0" fmla="*/ 1579 w 1579"/>
                    <a:gd name="T1" fmla="*/ 0 h 1163"/>
                    <a:gd name="T2" fmla="*/ 0 w 1579"/>
                    <a:gd name="T3" fmla="*/ 1163 h 1163"/>
                    <a:gd name="T4" fmla="*/ 57 w 1579"/>
                    <a:gd name="T5" fmla="*/ 1138 h 1163"/>
                    <a:gd name="T6" fmla="*/ 1579 w 1579"/>
                    <a:gd name="T7" fmla="*/ 0 h 1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79" h="1163">
                      <a:moveTo>
                        <a:pt x="1579" y="0"/>
                      </a:moveTo>
                      <a:lnTo>
                        <a:pt x="0" y="1163"/>
                      </a:lnTo>
                      <a:lnTo>
                        <a:pt x="57" y="1138"/>
                      </a:lnTo>
                      <a:lnTo>
                        <a:pt x="1579" y="0"/>
                      </a:lnTo>
                      <a:close/>
                    </a:path>
                  </a:pathLst>
                </a:cu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11" name="组合 10"/>
            <p:cNvGrpSpPr/>
            <p:nvPr/>
          </p:nvGrpSpPr>
          <p:grpSpPr>
            <a:xfrm>
              <a:off x="5418692" y="1655812"/>
              <a:ext cx="3972103" cy="2559068"/>
              <a:chOff x="6023357" y="1726100"/>
              <a:chExt cx="3972103" cy="2559068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6023992" y="1726100"/>
                <a:ext cx="3960440" cy="700517"/>
                <a:chOff x="5403632" y="1998271"/>
                <a:chExt cx="3960440" cy="700517"/>
              </a:xfrm>
            </p:grpSpPr>
            <p:grpSp>
              <p:nvGrpSpPr>
                <p:cNvPr id="65" name="组合 64"/>
                <p:cNvGrpSpPr/>
                <p:nvPr/>
              </p:nvGrpSpPr>
              <p:grpSpPr>
                <a:xfrm>
                  <a:off x="5403632" y="2028913"/>
                  <a:ext cx="399214" cy="399214"/>
                  <a:chOff x="0" y="0"/>
                  <a:chExt cx="767929" cy="767929"/>
                </a:xfrm>
              </p:grpSpPr>
              <p:sp>
                <p:nvSpPr>
                  <p:cNvPr id="69" name="任意多边形: 形状 68"/>
                  <p:cNvSpPr/>
                  <p:nvPr/>
                </p:nvSpPr>
                <p:spPr>
                  <a:xfrm>
                    <a:off x="0" y="0"/>
                    <a:ext cx="767929" cy="76792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0" name="任意多边形: 形状 69"/>
                  <p:cNvSpPr/>
                  <p:nvPr/>
                </p:nvSpPr>
                <p:spPr>
                  <a:xfrm>
                    <a:off x="234638" y="227334"/>
                    <a:ext cx="298653" cy="31326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004" h="21302" extrusionOk="0">
                        <a:moveTo>
                          <a:pt x="7816" y="21302"/>
                        </a:moveTo>
                        <a:cubicBezTo>
                          <a:pt x="7132" y="21302"/>
                          <a:pt x="6483" y="20993"/>
                          <a:pt x="6068" y="20461"/>
                        </a:cubicBezTo>
                        <a:lnTo>
                          <a:pt x="445" y="13277"/>
                        </a:lnTo>
                        <a:cubicBezTo>
                          <a:pt x="-287" y="12344"/>
                          <a:pt x="-97" y="11016"/>
                          <a:pt x="870" y="10308"/>
                        </a:cubicBezTo>
                        <a:cubicBezTo>
                          <a:pt x="1838" y="9597"/>
                          <a:pt x="3211" y="9785"/>
                          <a:pt x="3943" y="10719"/>
                        </a:cubicBezTo>
                        <a:lnTo>
                          <a:pt x="7643" y="15442"/>
                        </a:lnTo>
                        <a:lnTo>
                          <a:pt x="16946" y="999"/>
                        </a:lnTo>
                        <a:cubicBezTo>
                          <a:pt x="17586" y="6"/>
                          <a:pt x="18940" y="-298"/>
                          <a:pt x="19969" y="321"/>
                        </a:cubicBezTo>
                        <a:cubicBezTo>
                          <a:pt x="20997" y="939"/>
                          <a:pt x="21313" y="2248"/>
                          <a:pt x="20671" y="3243"/>
                        </a:cubicBezTo>
                        <a:lnTo>
                          <a:pt x="9680" y="20301"/>
                        </a:lnTo>
                        <a:cubicBezTo>
                          <a:pt x="9299" y="20896"/>
                          <a:pt x="8639" y="21267"/>
                          <a:pt x="7917" y="21299"/>
                        </a:cubicBezTo>
                        <a:cubicBezTo>
                          <a:pt x="7882" y="21302"/>
                          <a:pt x="7851" y="21302"/>
                          <a:pt x="7816" y="2130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66" name="组合 65"/>
                <p:cNvGrpSpPr/>
                <p:nvPr/>
              </p:nvGrpSpPr>
              <p:grpSpPr>
                <a:xfrm>
                  <a:off x="5802845" y="1998271"/>
                  <a:ext cx="3561227" cy="700517"/>
                  <a:chOff x="6729846" y="3935365"/>
                  <a:chExt cx="3561227" cy="700517"/>
                </a:xfrm>
              </p:grpSpPr>
              <p:sp>
                <p:nvSpPr>
                  <p:cNvPr id="67" name="矩形 66"/>
                  <p:cNvSpPr/>
                  <p:nvPr/>
                </p:nvSpPr>
                <p:spPr>
                  <a:xfrm>
                    <a:off x="6729846" y="3935365"/>
                    <a:ext cx="3561227" cy="215444"/>
                  </a:xfrm>
                  <a:prstGeom prst="rect">
                    <a:avLst/>
                  </a:prstGeom>
                </p:spPr>
                <p:txBody>
                  <a:bodyPr wrap="none" lIns="144000" tIns="0" rIns="144000" bIns="0" anchor="ctr">
                    <a:normAutofit fontScale="90000"/>
                  </a:bodyPr>
                  <a:lstStyle/>
                  <a:p>
                    <a:r>
                      <a:rPr lang="zh-CN" altLang="en-US" sz="1400" b="1" dirty="0">
                        <a:solidFill>
                          <a:schemeClr val="accent1"/>
                        </a:solidFill>
                      </a:rPr>
                      <a:t>年限</a:t>
                    </a:r>
                    <a:endParaRPr lang="zh-CN" altLang="en-US" sz="1400" b="1" dirty="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8" name="矩形 67"/>
                  <p:cNvSpPr/>
                  <p:nvPr/>
                </p:nvSpPr>
                <p:spPr>
                  <a:xfrm>
                    <a:off x="6729846" y="4150812"/>
                    <a:ext cx="2436151" cy="485070"/>
                  </a:xfrm>
                  <a:prstGeom prst="rect">
                    <a:avLst/>
                  </a:prstGeom>
                </p:spPr>
                <p:txBody>
                  <a:bodyPr wrap="square" lIns="144000" tIns="0" rIns="144000" bIns="0" anchor="t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600" dirty="0">
                        <a:solidFill>
                          <a:srgbClr val="000000"/>
                        </a:solidFill>
                      </a:rPr>
                      <a:t>4年</a:t>
                    </a:r>
                    <a:endParaRPr lang="zh-CN" altLang="en-US" sz="105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43" name="组合 42"/>
              <p:cNvGrpSpPr/>
              <p:nvPr/>
            </p:nvGrpSpPr>
            <p:grpSpPr>
              <a:xfrm>
                <a:off x="6023992" y="2614418"/>
                <a:ext cx="3971468" cy="700517"/>
                <a:chOff x="5403632" y="2988090"/>
                <a:chExt cx="3971468" cy="700517"/>
              </a:xfrm>
            </p:grpSpPr>
            <p:grpSp>
              <p:nvGrpSpPr>
                <p:cNvPr id="59" name="组合 58"/>
                <p:cNvGrpSpPr/>
                <p:nvPr/>
              </p:nvGrpSpPr>
              <p:grpSpPr>
                <a:xfrm>
                  <a:off x="5403632" y="3066578"/>
                  <a:ext cx="399214" cy="399214"/>
                  <a:chOff x="0" y="0"/>
                  <a:chExt cx="767929" cy="767929"/>
                </a:xfrm>
              </p:grpSpPr>
              <p:sp>
                <p:nvSpPr>
                  <p:cNvPr id="63" name="任意多边形: 形状 62"/>
                  <p:cNvSpPr/>
                  <p:nvPr/>
                </p:nvSpPr>
                <p:spPr>
                  <a:xfrm>
                    <a:off x="0" y="0"/>
                    <a:ext cx="767929" cy="76792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4" name="任意多边形: 形状 63"/>
                  <p:cNvSpPr/>
                  <p:nvPr/>
                </p:nvSpPr>
                <p:spPr>
                  <a:xfrm>
                    <a:off x="234638" y="227334"/>
                    <a:ext cx="298653" cy="31326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004" h="21302" extrusionOk="0">
                        <a:moveTo>
                          <a:pt x="7816" y="21302"/>
                        </a:moveTo>
                        <a:cubicBezTo>
                          <a:pt x="7132" y="21302"/>
                          <a:pt x="6483" y="20993"/>
                          <a:pt x="6068" y="20461"/>
                        </a:cubicBezTo>
                        <a:lnTo>
                          <a:pt x="445" y="13277"/>
                        </a:lnTo>
                        <a:cubicBezTo>
                          <a:pt x="-287" y="12344"/>
                          <a:pt x="-97" y="11016"/>
                          <a:pt x="870" y="10308"/>
                        </a:cubicBezTo>
                        <a:cubicBezTo>
                          <a:pt x="1838" y="9597"/>
                          <a:pt x="3211" y="9785"/>
                          <a:pt x="3943" y="10719"/>
                        </a:cubicBezTo>
                        <a:lnTo>
                          <a:pt x="7643" y="15442"/>
                        </a:lnTo>
                        <a:lnTo>
                          <a:pt x="16946" y="999"/>
                        </a:lnTo>
                        <a:cubicBezTo>
                          <a:pt x="17586" y="6"/>
                          <a:pt x="18940" y="-298"/>
                          <a:pt x="19969" y="321"/>
                        </a:cubicBezTo>
                        <a:cubicBezTo>
                          <a:pt x="20997" y="939"/>
                          <a:pt x="21313" y="2248"/>
                          <a:pt x="20671" y="3243"/>
                        </a:cubicBezTo>
                        <a:lnTo>
                          <a:pt x="9680" y="20301"/>
                        </a:lnTo>
                        <a:cubicBezTo>
                          <a:pt x="9299" y="20896"/>
                          <a:pt x="8639" y="21267"/>
                          <a:pt x="7917" y="21299"/>
                        </a:cubicBezTo>
                        <a:cubicBezTo>
                          <a:pt x="7882" y="21302"/>
                          <a:pt x="7851" y="21302"/>
                          <a:pt x="7816" y="2130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60" name="组合 59"/>
                <p:cNvGrpSpPr/>
                <p:nvPr/>
              </p:nvGrpSpPr>
              <p:grpSpPr>
                <a:xfrm>
                  <a:off x="5813873" y="2988090"/>
                  <a:ext cx="3561227" cy="700517"/>
                  <a:chOff x="6729846" y="3935365"/>
                  <a:chExt cx="3561227" cy="700517"/>
                </a:xfrm>
              </p:grpSpPr>
              <p:sp>
                <p:nvSpPr>
                  <p:cNvPr id="61" name="矩形 60"/>
                  <p:cNvSpPr/>
                  <p:nvPr/>
                </p:nvSpPr>
                <p:spPr>
                  <a:xfrm>
                    <a:off x="6729846" y="3935365"/>
                    <a:ext cx="3561227" cy="215444"/>
                  </a:xfrm>
                  <a:prstGeom prst="rect">
                    <a:avLst/>
                  </a:prstGeom>
                </p:spPr>
                <p:txBody>
                  <a:bodyPr wrap="none" lIns="144000" tIns="0" rIns="144000" bIns="0" anchor="ctr">
                    <a:normAutofit fontScale="90000"/>
                  </a:bodyPr>
                  <a:lstStyle/>
                  <a:p>
                    <a:r>
                      <a:rPr lang="zh-CN" altLang="en-US" sz="1400" b="1">
                        <a:solidFill>
                          <a:schemeClr val="accent2"/>
                        </a:solidFill>
                      </a:rPr>
                      <a:t>最高学历</a:t>
                    </a:r>
                    <a:endParaRPr lang="zh-CN" altLang="en-US" sz="1400" b="1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2" name="矩形 61"/>
                  <p:cNvSpPr/>
                  <p:nvPr/>
                </p:nvSpPr>
                <p:spPr>
                  <a:xfrm>
                    <a:off x="6729846" y="4150812"/>
                    <a:ext cx="2436151" cy="485070"/>
                  </a:xfrm>
                  <a:prstGeom prst="rect">
                    <a:avLst/>
                  </a:prstGeom>
                </p:spPr>
                <p:txBody>
                  <a:bodyPr wrap="square" lIns="144000" tIns="0" rIns="144000" bIns="0" anchor="t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600" dirty="0">
                        <a:solidFill>
                          <a:srgbClr val="000000"/>
                        </a:solidFill>
                      </a:rPr>
                      <a:t>本科</a:t>
                    </a:r>
                    <a:endParaRPr lang="zh-CN" altLang="en-US" sz="16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44" name="组合 43"/>
              <p:cNvGrpSpPr/>
              <p:nvPr/>
            </p:nvGrpSpPr>
            <p:grpSpPr>
              <a:xfrm>
                <a:off x="6023357" y="3585286"/>
                <a:ext cx="3971870" cy="699882"/>
                <a:chOff x="5402997" y="4361783"/>
                <a:chExt cx="3971870" cy="699882"/>
              </a:xfrm>
            </p:grpSpPr>
            <p:grpSp>
              <p:nvGrpSpPr>
                <p:cNvPr id="53" name="组合 52"/>
                <p:cNvGrpSpPr/>
                <p:nvPr/>
              </p:nvGrpSpPr>
              <p:grpSpPr>
                <a:xfrm>
                  <a:off x="5402997" y="4431000"/>
                  <a:ext cx="399214" cy="399214"/>
                  <a:chOff x="-1221" y="291935"/>
                  <a:chExt cx="767929" cy="767929"/>
                </a:xfrm>
              </p:grpSpPr>
              <p:sp>
                <p:nvSpPr>
                  <p:cNvPr id="57" name="任意多边形: 形状 56"/>
                  <p:cNvSpPr/>
                  <p:nvPr/>
                </p:nvSpPr>
                <p:spPr>
                  <a:xfrm>
                    <a:off x="-1221" y="291935"/>
                    <a:ext cx="767929" cy="76792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8" name="任意多边形: 形状 57"/>
                  <p:cNvSpPr/>
                  <p:nvPr/>
                </p:nvSpPr>
                <p:spPr>
                  <a:xfrm>
                    <a:off x="234638" y="494169"/>
                    <a:ext cx="298653" cy="31326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004" h="21302" extrusionOk="0">
                        <a:moveTo>
                          <a:pt x="7816" y="21302"/>
                        </a:moveTo>
                        <a:cubicBezTo>
                          <a:pt x="7132" y="21302"/>
                          <a:pt x="6483" y="20993"/>
                          <a:pt x="6068" y="20461"/>
                        </a:cubicBezTo>
                        <a:lnTo>
                          <a:pt x="445" y="13277"/>
                        </a:lnTo>
                        <a:cubicBezTo>
                          <a:pt x="-287" y="12344"/>
                          <a:pt x="-97" y="11016"/>
                          <a:pt x="870" y="10308"/>
                        </a:cubicBezTo>
                        <a:cubicBezTo>
                          <a:pt x="1838" y="9597"/>
                          <a:pt x="3211" y="9785"/>
                          <a:pt x="3943" y="10719"/>
                        </a:cubicBezTo>
                        <a:lnTo>
                          <a:pt x="7643" y="15442"/>
                        </a:lnTo>
                        <a:lnTo>
                          <a:pt x="16946" y="999"/>
                        </a:lnTo>
                        <a:cubicBezTo>
                          <a:pt x="17586" y="6"/>
                          <a:pt x="18940" y="-298"/>
                          <a:pt x="19969" y="321"/>
                        </a:cubicBezTo>
                        <a:cubicBezTo>
                          <a:pt x="20997" y="939"/>
                          <a:pt x="21313" y="2248"/>
                          <a:pt x="20671" y="3243"/>
                        </a:cubicBezTo>
                        <a:lnTo>
                          <a:pt x="9680" y="20301"/>
                        </a:lnTo>
                        <a:cubicBezTo>
                          <a:pt x="9299" y="20896"/>
                          <a:pt x="8639" y="21267"/>
                          <a:pt x="7917" y="21299"/>
                        </a:cubicBezTo>
                        <a:cubicBezTo>
                          <a:pt x="7882" y="21302"/>
                          <a:pt x="7851" y="21302"/>
                          <a:pt x="7816" y="2130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54" name="组合 53"/>
                <p:cNvGrpSpPr/>
                <p:nvPr/>
              </p:nvGrpSpPr>
              <p:grpSpPr>
                <a:xfrm>
                  <a:off x="5802845" y="4361783"/>
                  <a:ext cx="3572022" cy="699882"/>
                  <a:chOff x="6729846" y="4017915"/>
                  <a:chExt cx="3572022" cy="699882"/>
                </a:xfrm>
              </p:grpSpPr>
              <p:sp>
                <p:nvSpPr>
                  <p:cNvPr id="55" name="矩形 54"/>
                  <p:cNvSpPr/>
                  <p:nvPr/>
                </p:nvSpPr>
                <p:spPr>
                  <a:xfrm>
                    <a:off x="6740641" y="4017915"/>
                    <a:ext cx="3561227" cy="215444"/>
                  </a:xfrm>
                  <a:prstGeom prst="rect">
                    <a:avLst/>
                  </a:prstGeom>
                </p:spPr>
                <p:txBody>
                  <a:bodyPr wrap="none" lIns="144000" tIns="0" rIns="144000" bIns="0" anchor="ctr">
                    <a:normAutofit fontScale="90000"/>
                  </a:bodyPr>
                  <a:lstStyle/>
                  <a:p>
                    <a:r>
                      <a:rPr lang="zh-CN" altLang="en-US" sz="1400" b="1">
                        <a:solidFill>
                          <a:schemeClr val="accent3"/>
                        </a:solidFill>
                      </a:rPr>
                      <a:t>专业</a:t>
                    </a:r>
                    <a:endParaRPr lang="zh-CN" altLang="en-US" sz="1400" b="1" dirty="0"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56" name="矩形 55"/>
                  <p:cNvSpPr/>
                  <p:nvPr/>
                </p:nvSpPr>
                <p:spPr>
                  <a:xfrm>
                    <a:off x="6729846" y="4232727"/>
                    <a:ext cx="2436151" cy="485070"/>
                  </a:xfrm>
                  <a:prstGeom prst="rect">
                    <a:avLst/>
                  </a:prstGeom>
                </p:spPr>
                <p:txBody>
                  <a:bodyPr wrap="square" lIns="144000" tIns="0" rIns="144000" bIns="0" anchor="t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600" dirty="0">
                        <a:solidFill>
                          <a:srgbClr val="000000"/>
                        </a:solidFill>
                      </a:rPr>
                      <a:t>电子信息科学与技术</a:t>
                    </a:r>
                    <a:endParaRPr lang="zh-CN" altLang="en-US" sz="105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2" name="组合 11"/>
            <p:cNvGrpSpPr/>
            <p:nvPr/>
          </p:nvGrpSpPr>
          <p:grpSpPr>
            <a:xfrm>
              <a:off x="1358095" y="1655812"/>
              <a:ext cx="3971468" cy="2945987"/>
              <a:chOff x="6023992" y="1726100"/>
              <a:chExt cx="3971468" cy="2945987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023992" y="1726100"/>
                <a:ext cx="3960440" cy="700517"/>
                <a:chOff x="5403632" y="1998271"/>
                <a:chExt cx="3960440" cy="700517"/>
              </a:xfrm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5403632" y="2028913"/>
                  <a:ext cx="399214" cy="399214"/>
                  <a:chOff x="0" y="0"/>
                  <a:chExt cx="767929" cy="767929"/>
                </a:xfrm>
              </p:grpSpPr>
              <p:sp>
                <p:nvSpPr>
                  <p:cNvPr id="40" name="任意多边形: 形状 39"/>
                  <p:cNvSpPr/>
                  <p:nvPr/>
                </p:nvSpPr>
                <p:spPr>
                  <a:xfrm>
                    <a:off x="0" y="0"/>
                    <a:ext cx="767929" cy="76792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41" name="任意多边形: 形状 40"/>
                  <p:cNvSpPr/>
                  <p:nvPr/>
                </p:nvSpPr>
                <p:spPr>
                  <a:xfrm>
                    <a:off x="234638" y="227334"/>
                    <a:ext cx="298653" cy="31326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004" h="21302" extrusionOk="0">
                        <a:moveTo>
                          <a:pt x="7816" y="21302"/>
                        </a:moveTo>
                        <a:cubicBezTo>
                          <a:pt x="7132" y="21302"/>
                          <a:pt x="6483" y="20993"/>
                          <a:pt x="6068" y="20461"/>
                        </a:cubicBezTo>
                        <a:lnTo>
                          <a:pt x="445" y="13277"/>
                        </a:lnTo>
                        <a:cubicBezTo>
                          <a:pt x="-287" y="12344"/>
                          <a:pt x="-97" y="11016"/>
                          <a:pt x="870" y="10308"/>
                        </a:cubicBezTo>
                        <a:cubicBezTo>
                          <a:pt x="1838" y="9597"/>
                          <a:pt x="3211" y="9785"/>
                          <a:pt x="3943" y="10719"/>
                        </a:cubicBezTo>
                        <a:lnTo>
                          <a:pt x="7643" y="15442"/>
                        </a:lnTo>
                        <a:lnTo>
                          <a:pt x="16946" y="999"/>
                        </a:lnTo>
                        <a:cubicBezTo>
                          <a:pt x="17586" y="6"/>
                          <a:pt x="18940" y="-298"/>
                          <a:pt x="19969" y="321"/>
                        </a:cubicBezTo>
                        <a:cubicBezTo>
                          <a:pt x="20997" y="939"/>
                          <a:pt x="21313" y="2248"/>
                          <a:pt x="20671" y="3243"/>
                        </a:cubicBezTo>
                        <a:lnTo>
                          <a:pt x="9680" y="20301"/>
                        </a:lnTo>
                        <a:cubicBezTo>
                          <a:pt x="9299" y="20896"/>
                          <a:pt x="8639" y="21267"/>
                          <a:pt x="7917" y="21299"/>
                        </a:cubicBezTo>
                        <a:cubicBezTo>
                          <a:pt x="7882" y="21302"/>
                          <a:pt x="7851" y="21302"/>
                          <a:pt x="7816" y="2130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37" name="组合 36"/>
                <p:cNvGrpSpPr/>
                <p:nvPr/>
              </p:nvGrpSpPr>
              <p:grpSpPr>
                <a:xfrm>
                  <a:off x="5802845" y="1998271"/>
                  <a:ext cx="3561227" cy="700517"/>
                  <a:chOff x="6729846" y="3935365"/>
                  <a:chExt cx="3561227" cy="700517"/>
                </a:xfrm>
              </p:grpSpPr>
              <p:sp>
                <p:nvSpPr>
                  <p:cNvPr id="38" name="矩形 37"/>
                  <p:cNvSpPr/>
                  <p:nvPr/>
                </p:nvSpPr>
                <p:spPr>
                  <a:xfrm>
                    <a:off x="6729846" y="3935365"/>
                    <a:ext cx="3561227" cy="215444"/>
                  </a:xfrm>
                  <a:prstGeom prst="rect">
                    <a:avLst/>
                  </a:prstGeom>
                </p:spPr>
                <p:txBody>
                  <a:bodyPr wrap="none" lIns="144000" tIns="0" rIns="144000" bIns="0" anchor="ctr">
                    <a:normAutofit fontScale="90000"/>
                  </a:bodyPr>
                  <a:lstStyle/>
                  <a:p>
                    <a:r>
                      <a:rPr lang="zh-CN" altLang="en-US" sz="1400" b="1">
                        <a:solidFill>
                          <a:schemeClr val="accent1"/>
                        </a:solidFill>
                      </a:rPr>
                      <a:t>姓名</a:t>
                    </a:r>
                    <a:endParaRPr lang="zh-CN" altLang="en-US" sz="1400" b="1" dirty="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6729846" y="4150812"/>
                    <a:ext cx="2436151" cy="485070"/>
                  </a:xfrm>
                  <a:prstGeom prst="rect">
                    <a:avLst/>
                  </a:prstGeom>
                </p:spPr>
                <p:txBody>
                  <a:bodyPr wrap="square" lIns="144000" tIns="0" rIns="144000" bIns="0" anchor="t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600" dirty="0">
                        <a:solidFill>
                          <a:srgbClr val="000000"/>
                        </a:solidFill>
                      </a:rPr>
                      <a:t>招国湘</a:t>
                    </a:r>
                    <a:endParaRPr lang="zh-CN" altLang="en-US" sz="16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5" name="组合 14"/>
              <p:cNvGrpSpPr/>
              <p:nvPr/>
            </p:nvGrpSpPr>
            <p:grpSpPr>
              <a:xfrm>
                <a:off x="6023992" y="2614418"/>
                <a:ext cx="3971468" cy="700517"/>
                <a:chOff x="5403632" y="2988090"/>
                <a:chExt cx="3971468" cy="700517"/>
              </a:xfrm>
            </p:grpSpPr>
            <p:grpSp>
              <p:nvGrpSpPr>
                <p:cNvPr id="30" name="组合 29"/>
                <p:cNvGrpSpPr/>
                <p:nvPr/>
              </p:nvGrpSpPr>
              <p:grpSpPr>
                <a:xfrm>
                  <a:off x="5403632" y="3066578"/>
                  <a:ext cx="399214" cy="399214"/>
                  <a:chOff x="0" y="0"/>
                  <a:chExt cx="767929" cy="767929"/>
                </a:xfrm>
              </p:grpSpPr>
              <p:sp>
                <p:nvSpPr>
                  <p:cNvPr id="34" name="任意多边形: 形状 33"/>
                  <p:cNvSpPr/>
                  <p:nvPr/>
                </p:nvSpPr>
                <p:spPr>
                  <a:xfrm>
                    <a:off x="0" y="0"/>
                    <a:ext cx="767929" cy="76792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35" name="任意多边形: 形状 34"/>
                  <p:cNvSpPr/>
                  <p:nvPr/>
                </p:nvSpPr>
                <p:spPr>
                  <a:xfrm>
                    <a:off x="234638" y="227334"/>
                    <a:ext cx="298653" cy="31326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004" h="21302" extrusionOk="0">
                        <a:moveTo>
                          <a:pt x="7816" y="21302"/>
                        </a:moveTo>
                        <a:cubicBezTo>
                          <a:pt x="7132" y="21302"/>
                          <a:pt x="6483" y="20993"/>
                          <a:pt x="6068" y="20461"/>
                        </a:cubicBezTo>
                        <a:lnTo>
                          <a:pt x="445" y="13277"/>
                        </a:lnTo>
                        <a:cubicBezTo>
                          <a:pt x="-287" y="12344"/>
                          <a:pt x="-97" y="11016"/>
                          <a:pt x="870" y="10308"/>
                        </a:cubicBezTo>
                        <a:cubicBezTo>
                          <a:pt x="1838" y="9597"/>
                          <a:pt x="3211" y="9785"/>
                          <a:pt x="3943" y="10719"/>
                        </a:cubicBezTo>
                        <a:lnTo>
                          <a:pt x="7643" y="15442"/>
                        </a:lnTo>
                        <a:lnTo>
                          <a:pt x="16946" y="999"/>
                        </a:lnTo>
                        <a:cubicBezTo>
                          <a:pt x="17586" y="6"/>
                          <a:pt x="18940" y="-298"/>
                          <a:pt x="19969" y="321"/>
                        </a:cubicBezTo>
                        <a:cubicBezTo>
                          <a:pt x="20997" y="939"/>
                          <a:pt x="21313" y="2248"/>
                          <a:pt x="20671" y="3243"/>
                        </a:cubicBezTo>
                        <a:lnTo>
                          <a:pt x="9680" y="20301"/>
                        </a:lnTo>
                        <a:cubicBezTo>
                          <a:pt x="9299" y="20896"/>
                          <a:pt x="8639" y="21267"/>
                          <a:pt x="7917" y="21299"/>
                        </a:cubicBezTo>
                        <a:cubicBezTo>
                          <a:pt x="7882" y="21302"/>
                          <a:pt x="7851" y="21302"/>
                          <a:pt x="7816" y="2130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31" name="组合 30"/>
                <p:cNvGrpSpPr/>
                <p:nvPr/>
              </p:nvGrpSpPr>
              <p:grpSpPr>
                <a:xfrm>
                  <a:off x="5813873" y="2988090"/>
                  <a:ext cx="3561227" cy="700517"/>
                  <a:chOff x="6729846" y="3935365"/>
                  <a:chExt cx="3561227" cy="700517"/>
                </a:xfrm>
              </p:grpSpPr>
              <p:sp>
                <p:nvSpPr>
                  <p:cNvPr id="32" name="矩形 31"/>
                  <p:cNvSpPr/>
                  <p:nvPr/>
                </p:nvSpPr>
                <p:spPr>
                  <a:xfrm>
                    <a:off x="6729846" y="3935365"/>
                    <a:ext cx="3561227" cy="215444"/>
                  </a:xfrm>
                  <a:prstGeom prst="rect">
                    <a:avLst/>
                  </a:prstGeom>
                </p:spPr>
                <p:txBody>
                  <a:bodyPr wrap="none" lIns="144000" tIns="0" rIns="144000" bIns="0" anchor="ctr">
                    <a:normAutofit fontScale="90000"/>
                  </a:bodyPr>
                  <a:lstStyle/>
                  <a:p>
                    <a:r>
                      <a:rPr lang="zh-CN" altLang="en-US" sz="1400" b="1">
                        <a:solidFill>
                          <a:schemeClr val="accent2"/>
                        </a:solidFill>
                      </a:rPr>
                      <a:t>年龄</a:t>
                    </a:r>
                    <a:endParaRPr lang="zh-CN" altLang="en-US" sz="1400" b="1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6729846" y="4150812"/>
                    <a:ext cx="2436151" cy="485070"/>
                  </a:xfrm>
                  <a:prstGeom prst="rect">
                    <a:avLst/>
                  </a:prstGeom>
                </p:spPr>
                <p:txBody>
                  <a:bodyPr wrap="square" lIns="144000" tIns="0" rIns="144000" bIns="0" anchor="t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600" dirty="0">
                        <a:solidFill>
                          <a:srgbClr val="000000"/>
                        </a:solidFill>
                      </a:rPr>
                      <a:t>27</a:t>
                    </a:r>
                    <a:endParaRPr lang="zh-CN" altLang="en-US" sz="16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6" name="组合 15"/>
              <p:cNvGrpSpPr/>
              <p:nvPr/>
            </p:nvGrpSpPr>
            <p:grpSpPr>
              <a:xfrm>
                <a:off x="6023992" y="3585286"/>
                <a:ext cx="3960440" cy="659242"/>
                <a:chOff x="5403632" y="4361783"/>
                <a:chExt cx="3960440" cy="659242"/>
              </a:xfrm>
            </p:grpSpPr>
            <p:grpSp>
              <p:nvGrpSpPr>
                <p:cNvPr id="24" name="组合 23"/>
                <p:cNvGrpSpPr/>
                <p:nvPr/>
              </p:nvGrpSpPr>
              <p:grpSpPr>
                <a:xfrm>
                  <a:off x="5403632" y="4430999"/>
                  <a:ext cx="399214" cy="399214"/>
                  <a:chOff x="0" y="291934"/>
                  <a:chExt cx="767929" cy="767929"/>
                </a:xfrm>
              </p:grpSpPr>
              <p:sp>
                <p:nvSpPr>
                  <p:cNvPr id="28" name="任意多边形: 形状 27"/>
                  <p:cNvSpPr/>
                  <p:nvPr/>
                </p:nvSpPr>
                <p:spPr>
                  <a:xfrm>
                    <a:off x="0" y="291934"/>
                    <a:ext cx="767929" cy="76792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29" name="任意多边形: 形状 28"/>
                  <p:cNvSpPr/>
                  <p:nvPr/>
                </p:nvSpPr>
                <p:spPr>
                  <a:xfrm>
                    <a:off x="234638" y="477058"/>
                    <a:ext cx="298653" cy="31326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004" h="21302" extrusionOk="0">
                        <a:moveTo>
                          <a:pt x="7816" y="21302"/>
                        </a:moveTo>
                        <a:cubicBezTo>
                          <a:pt x="7132" y="21302"/>
                          <a:pt x="6483" y="20993"/>
                          <a:pt x="6068" y="20461"/>
                        </a:cubicBezTo>
                        <a:lnTo>
                          <a:pt x="445" y="13277"/>
                        </a:lnTo>
                        <a:cubicBezTo>
                          <a:pt x="-287" y="12344"/>
                          <a:pt x="-97" y="11016"/>
                          <a:pt x="870" y="10308"/>
                        </a:cubicBezTo>
                        <a:cubicBezTo>
                          <a:pt x="1838" y="9597"/>
                          <a:pt x="3211" y="9785"/>
                          <a:pt x="3943" y="10719"/>
                        </a:cubicBezTo>
                        <a:lnTo>
                          <a:pt x="7643" y="15442"/>
                        </a:lnTo>
                        <a:lnTo>
                          <a:pt x="16946" y="999"/>
                        </a:lnTo>
                        <a:cubicBezTo>
                          <a:pt x="17586" y="6"/>
                          <a:pt x="18940" y="-298"/>
                          <a:pt x="19969" y="321"/>
                        </a:cubicBezTo>
                        <a:cubicBezTo>
                          <a:pt x="20997" y="939"/>
                          <a:pt x="21313" y="2248"/>
                          <a:pt x="20671" y="3243"/>
                        </a:cubicBezTo>
                        <a:lnTo>
                          <a:pt x="9680" y="20301"/>
                        </a:lnTo>
                        <a:cubicBezTo>
                          <a:pt x="9299" y="20896"/>
                          <a:pt x="8639" y="21267"/>
                          <a:pt x="7917" y="21299"/>
                        </a:cubicBezTo>
                        <a:cubicBezTo>
                          <a:pt x="7882" y="21302"/>
                          <a:pt x="7851" y="21302"/>
                          <a:pt x="7816" y="2130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25" name="组合 24"/>
                <p:cNvGrpSpPr/>
                <p:nvPr/>
              </p:nvGrpSpPr>
              <p:grpSpPr>
                <a:xfrm>
                  <a:off x="5802845" y="4361783"/>
                  <a:ext cx="3561227" cy="659242"/>
                  <a:chOff x="6729846" y="4017915"/>
                  <a:chExt cx="3561227" cy="659242"/>
                </a:xfrm>
              </p:grpSpPr>
              <p:sp>
                <p:nvSpPr>
                  <p:cNvPr id="26" name="矩形 25"/>
                  <p:cNvSpPr/>
                  <p:nvPr/>
                </p:nvSpPr>
                <p:spPr>
                  <a:xfrm>
                    <a:off x="6729846" y="4017915"/>
                    <a:ext cx="3561227" cy="215444"/>
                  </a:xfrm>
                  <a:prstGeom prst="rect">
                    <a:avLst/>
                  </a:prstGeom>
                </p:spPr>
                <p:txBody>
                  <a:bodyPr wrap="none" lIns="144000" tIns="0" rIns="144000" bIns="0" anchor="ctr">
                    <a:normAutofit fontScale="90000"/>
                  </a:bodyPr>
                  <a:lstStyle/>
                  <a:p>
                    <a:r>
                      <a:rPr lang="zh-CN" altLang="en-US" sz="1400" b="1" dirty="0">
                        <a:solidFill>
                          <a:schemeClr val="accent3"/>
                        </a:solidFill>
                      </a:rPr>
                      <a:t>院校</a:t>
                    </a:r>
                    <a:endParaRPr lang="zh-CN" altLang="en-US" sz="1400" b="1" dirty="0"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>
                  <a:xfrm>
                    <a:off x="6729846" y="4192087"/>
                    <a:ext cx="2436151" cy="485070"/>
                  </a:xfrm>
                  <a:prstGeom prst="rect">
                    <a:avLst/>
                  </a:prstGeom>
                </p:spPr>
                <p:txBody>
                  <a:bodyPr wrap="square" lIns="144000" tIns="0" rIns="144000" bIns="0" anchor="t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600" dirty="0">
                        <a:solidFill>
                          <a:srgbClr val="000000"/>
                        </a:solidFill>
                      </a:rPr>
                      <a:t>北京师范大学珠海分校</a:t>
                    </a:r>
                    <a:endParaRPr lang="zh-CN" altLang="en-US" sz="16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23" name="任意多边形: 形状 22"/>
              <p:cNvSpPr/>
              <p:nvPr/>
            </p:nvSpPr>
            <p:spPr>
              <a:xfrm>
                <a:off x="6145970" y="4509236"/>
                <a:ext cx="155257" cy="162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4" h="21302" extrusionOk="0">
                    <a:moveTo>
                      <a:pt x="7816" y="21302"/>
                    </a:moveTo>
                    <a:cubicBezTo>
                      <a:pt x="7132" y="21302"/>
                      <a:pt x="6483" y="20993"/>
                      <a:pt x="6068" y="20461"/>
                    </a:cubicBezTo>
                    <a:lnTo>
                      <a:pt x="445" y="13277"/>
                    </a:lnTo>
                    <a:cubicBezTo>
                      <a:pt x="-287" y="12344"/>
                      <a:pt x="-97" y="11016"/>
                      <a:pt x="870" y="10308"/>
                    </a:cubicBezTo>
                    <a:cubicBezTo>
                      <a:pt x="1838" y="9597"/>
                      <a:pt x="3211" y="9785"/>
                      <a:pt x="3943" y="10719"/>
                    </a:cubicBezTo>
                    <a:lnTo>
                      <a:pt x="7643" y="15442"/>
                    </a:lnTo>
                    <a:lnTo>
                      <a:pt x="16946" y="999"/>
                    </a:lnTo>
                    <a:cubicBezTo>
                      <a:pt x="17586" y="6"/>
                      <a:pt x="18940" y="-298"/>
                      <a:pt x="19969" y="321"/>
                    </a:cubicBezTo>
                    <a:cubicBezTo>
                      <a:pt x="20997" y="939"/>
                      <a:pt x="21313" y="2248"/>
                      <a:pt x="20671" y="3243"/>
                    </a:cubicBezTo>
                    <a:lnTo>
                      <a:pt x="9680" y="20301"/>
                    </a:lnTo>
                    <a:cubicBezTo>
                      <a:pt x="9299" y="20896"/>
                      <a:pt x="8639" y="21267"/>
                      <a:pt x="7917" y="21299"/>
                    </a:cubicBezTo>
                    <a:cubicBezTo>
                      <a:pt x="7882" y="21302"/>
                      <a:pt x="7851" y="21302"/>
                      <a:pt x="7816" y="21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4619836" y="1587202"/>
              <a:ext cx="0" cy="3525151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82625" y="421636"/>
            <a:ext cx="3406775" cy="648823"/>
            <a:chOff x="3260725" y="2753606"/>
            <a:chExt cx="3698875" cy="704454"/>
          </a:xfrm>
        </p:grpSpPr>
        <p:sp>
          <p:nvSpPr>
            <p:cNvPr id="5" name="矩形 4"/>
            <p:cNvSpPr/>
            <p:nvPr/>
          </p:nvSpPr>
          <p:spPr>
            <a:xfrm>
              <a:off x="3425825" y="2753606"/>
              <a:ext cx="3368675" cy="7044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58800" dist="2032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428364" y="2813446"/>
              <a:ext cx="3366134" cy="566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>
                  <a:solidFill>
                    <a:srgbClr val="FFFFFF"/>
                  </a:solidFill>
                </a:rPr>
                <a:t>工作经历</a:t>
              </a: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829847" y="2753606"/>
              <a:ext cx="129753" cy="704454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260725" y="2753606"/>
              <a:ext cx="129753" cy="704454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4fb1353c-d36d-4225-b60f-11864b5634d5"/>
          <p:cNvGrpSpPr>
            <a:grpSpLocks noChangeAspect="1"/>
          </p:cNvGrpSpPr>
          <p:nvPr/>
        </p:nvGrpSpPr>
        <p:grpSpPr>
          <a:xfrm>
            <a:off x="554990" y="2099430"/>
            <a:ext cx="9530715" cy="3265983"/>
            <a:chOff x="1571440" y="2872129"/>
            <a:chExt cx="7325594" cy="1798827"/>
          </a:xfrm>
        </p:grpSpPr>
        <p:sp>
          <p:nvSpPr>
            <p:cNvPr id="38" name="任意多边形 4"/>
            <p:cNvSpPr/>
            <p:nvPr/>
          </p:nvSpPr>
          <p:spPr>
            <a:xfrm>
              <a:off x="3116469" y="4412696"/>
              <a:ext cx="172176" cy="258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50" y="6750"/>
                  </a:moveTo>
                  <a:cubicBezTo>
                    <a:pt x="14491" y="6750"/>
                    <a:pt x="14175" y="6539"/>
                    <a:pt x="14175" y="6300"/>
                  </a:cubicBezTo>
                  <a:cubicBezTo>
                    <a:pt x="14175" y="5330"/>
                    <a:pt x="11918" y="4950"/>
                    <a:pt x="10800" y="4950"/>
                  </a:cubicBezTo>
                  <a:cubicBezTo>
                    <a:pt x="10441" y="4950"/>
                    <a:pt x="10125" y="4739"/>
                    <a:pt x="10125" y="4500"/>
                  </a:cubicBezTo>
                  <a:cubicBezTo>
                    <a:pt x="10125" y="4261"/>
                    <a:pt x="10441" y="4050"/>
                    <a:pt x="10800" y="4050"/>
                  </a:cubicBezTo>
                  <a:cubicBezTo>
                    <a:pt x="12762" y="4050"/>
                    <a:pt x="15525" y="4739"/>
                    <a:pt x="15525" y="6300"/>
                  </a:cubicBezTo>
                  <a:cubicBezTo>
                    <a:pt x="15525" y="6539"/>
                    <a:pt x="15209" y="6750"/>
                    <a:pt x="14850" y="6750"/>
                  </a:cubicBezTo>
                  <a:close/>
                  <a:moveTo>
                    <a:pt x="10800" y="1800"/>
                  </a:moveTo>
                  <a:cubicBezTo>
                    <a:pt x="6982" y="1800"/>
                    <a:pt x="2700" y="3487"/>
                    <a:pt x="2700" y="6300"/>
                  </a:cubicBezTo>
                  <a:cubicBezTo>
                    <a:pt x="2700" y="7200"/>
                    <a:pt x="3248" y="8142"/>
                    <a:pt x="4134" y="8831"/>
                  </a:cubicBezTo>
                  <a:cubicBezTo>
                    <a:pt x="4535" y="9141"/>
                    <a:pt x="4999" y="9436"/>
                    <a:pt x="5421" y="9759"/>
                  </a:cubicBezTo>
                  <a:cubicBezTo>
                    <a:pt x="6919" y="10955"/>
                    <a:pt x="8184" y="12361"/>
                    <a:pt x="8395" y="13950"/>
                  </a:cubicBezTo>
                  <a:lnTo>
                    <a:pt x="13205" y="13950"/>
                  </a:lnTo>
                  <a:cubicBezTo>
                    <a:pt x="13416" y="12361"/>
                    <a:pt x="14681" y="10955"/>
                    <a:pt x="16179" y="9759"/>
                  </a:cubicBezTo>
                  <a:cubicBezTo>
                    <a:pt x="16601" y="9436"/>
                    <a:pt x="17065" y="9141"/>
                    <a:pt x="17466" y="8831"/>
                  </a:cubicBezTo>
                  <a:cubicBezTo>
                    <a:pt x="18352" y="8142"/>
                    <a:pt x="18900" y="7200"/>
                    <a:pt x="18900" y="6300"/>
                  </a:cubicBezTo>
                  <a:cubicBezTo>
                    <a:pt x="18900" y="3487"/>
                    <a:pt x="14618" y="1800"/>
                    <a:pt x="10800" y="1800"/>
                  </a:cubicBezTo>
                  <a:close/>
                  <a:moveTo>
                    <a:pt x="19427" y="10069"/>
                  </a:moveTo>
                  <a:cubicBezTo>
                    <a:pt x="17972" y="11138"/>
                    <a:pt x="16052" y="12642"/>
                    <a:pt x="15884" y="14147"/>
                  </a:cubicBezTo>
                  <a:cubicBezTo>
                    <a:pt x="16495" y="14386"/>
                    <a:pt x="16875" y="14836"/>
                    <a:pt x="16875" y="15300"/>
                  </a:cubicBezTo>
                  <a:cubicBezTo>
                    <a:pt x="16875" y="15638"/>
                    <a:pt x="16685" y="15961"/>
                    <a:pt x="16348" y="16200"/>
                  </a:cubicBezTo>
                  <a:cubicBezTo>
                    <a:pt x="16685" y="16439"/>
                    <a:pt x="16875" y="16762"/>
                    <a:pt x="16875" y="17100"/>
                  </a:cubicBezTo>
                  <a:cubicBezTo>
                    <a:pt x="16875" y="17564"/>
                    <a:pt x="16516" y="17986"/>
                    <a:pt x="15926" y="18239"/>
                  </a:cubicBezTo>
                  <a:cubicBezTo>
                    <a:pt x="16095" y="18436"/>
                    <a:pt x="16200" y="18675"/>
                    <a:pt x="16200" y="18900"/>
                  </a:cubicBezTo>
                  <a:cubicBezTo>
                    <a:pt x="16200" y="19814"/>
                    <a:pt x="15124" y="20250"/>
                    <a:pt x="13901" y="20250"/>
                  </a:cubicBezTo>
                  <a:cubicBezTo>
                    <a:pt x="13352" y="21066"/>
                    <a:pt x="12129" y="21600"/>
                    <a:pt x="10800" y="21600"/>
                  </a:cubicBezTo>
                  <a:cubicBezTo>
                    <a:pt x="9471" y="21600"/>
                    <a:pt x="8248" y="21066"/>
                    <a:pt x="7699" y="20250"/>
                  </a:cubicBezTo>
                  <a:cubicBezTo>
                    <a:pt x="6476" y="20250"/>
                    <a:pt x="5400" y="19814"/>
                    <a:pt x="5400" y="18900"/>
                  </a:cubicBezTo>
                  <a:cubicBezTo>
                    <a:pt x="5400" y="18675"/>
                    <a:pt x="5505" y="18436"/>
                    <a:pt x="5674" y="18239"/>
                  </a:cubicBezTo>
                  <a:cubicBezTo>
                    <a:pt x="5084" y="17986"/>
                    <a:pt x="4725" y="17564"/>
                    <a:pt x="4725" y="17100"/>
                  </a:cubicBezTo>
                  <a:cubicBezTo>
                    <a:pt x="4725" y="16762"/>
                    <a:pt x="4915" y="16439"/>
                    <a:pt x="5252" y="16200"/>
                  </a:cubicBezTo>
                  <a:cubicBezTo>
                    <a:pt x="4915" y="15961"/>
                    <a:pt x="4725" y="15638"/>
                    <a:pt x="4725" y="15300"/>
                  </a:cubicBezTo>
                  <a:cubicBezTo>
                    <a:pt x="4725" y="14836"/>
                    <a:pt x="5105" y="14386"/>
                    <a:pt x="5716" y="14147"/>
                  </a:cubicBezTo>
                  <a:cubicBezTo>
                    <a:pt x="5548" y="12642"/>
                    <a:pt x="3628" y="11138"/>
                    <a:pt x="2173" y="10069"/>
                  </a:cubicBezTo>
                  <a:cubicBezTo>
                    <a:pt x="717" y="9000"/>
                    <a:pt x="0" y="7748"/>
                    <a:pt x="0" y="6300"/>
                  </a:cubicBezTo>
                  <a:cubicBezTo>
                    <a:pt x="0" y="2475"/>
                    <a:pt x="5463" y="0"/>
                    <a:pt x="10800" y="0"/>
                  </a:cubicBezTo>
                  <a:cubicBezTo>
                    <a:pt x="16137" y="0"/>
                    <a:pt x="21600" y="2475"/>
                    <a:pt x="21600" y="6300"/>
                  </a:cubicBezTo>
                  <a:cubicBezTo>
                    <a:pt x="21600" y="7748"/>
                    <a:pt x="20883" y="9000"/>
                    <a:pt x="19427" y="10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矩形 28"/>
            <p:cNvSpPr/>
            <p:nvPr/>
          </p:nvSpPr>
          <p:spPr>
            <a:xfrm>
              <a:off x="1571440" y="4069895"/>
              <a:ext cx="1545590" cy="276860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algn="ctr">
                <a:buClrTx/>
                <a:buSzTx/>
                <a:buFontTx/>
              </a:pPr>
              <a:endParaRPr lang="zh-CN" altLang="en-US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81055" y="3005529"/>
              <a:ext cx="1800860" cy="276860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algn="ctr">
                <a:buClrTx/>
                <a:buSzTx/>
                <a:buFontTx/>
              </a:pPr>
              <a:r>
                <a:rPr lang="en-US" altLang="zh-CN" sz="2000" b="1">
                  <a:solidFill>
                    <a:schemeClr val="tx1"/>
                  </a:solidFill>
                  <a:sym typeface="+mn-ea"/>
                </a:rPr>
                <a:t>2016 - 2018</a:t>
              </a:r>
              <a:endParaRPr lang="en-US" altLang="zh-CN" sz="20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425757" y="2872129"/>
              <a:ext cx="3471277" cy="610582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lvl="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sz="1400">
                  <a:sym typeface="+mn-ea"/>
                </a:rPr>
                <a:t>实习期培训上岗担任开发助理</a:t>
              </a:r>
              <a:r>
                <a:rPr lang="zh-CN" altLang="en-US" sz="1400">
                  <a:sym typeface="+mn-ea"/>
                </a:rPr>
                <a:t>，负责</a:t>
              </a:r>
              <a:r>
                <a:rPr lang="zh-CN" sz="1400">
                  <a:sym typeface="+mn-ea"/>
                </a:rPr>
                <a:t>网站、系统测试。</a:t>
              </a:r>
              <a:r>
                <a:rPr lang="zh-CN" altLang="en-US" sz="1400">
                  <a:sym typeface="+mn-ea"/>
                </a:rPr>
                <a:t>实习</a:t>
              </a:r>
              <a:r>
                <a:rPr lang="zh-CN" sz="1400">
                  <a:sym typeface="+mn-ea"/>
                </a:rPr>
                <a:t>期满</a:t>
              </a:r>
              <a:r>
                <a:rPr lang="zh-CN" altLang="en-US" sz="1400">
                  <a:sym typeface="+mn-ea"/>
                </a:rPr>
                <a:t>后，于</a:t>
              </a:r>
              <a:r>
                <a:rPr lang="en-US" altLang="zh-CN" sz="1400">
                  <a:sym typeface="+mn-ea"/>
                </a:rPr>
                <a:t>16</a:t>
              </a:r>
              <a:r>
                <a:rPr lang="zh-CN" altLang="en-US" sz="1400">
                  <a:sym typeface="+mn-ea"/>
                </a:rPr>
                <a:t>年</a:t>
              </a:r>
              <a:r>
                <a:rPr lang="en-US" altLang="zh-CN" sz="1400">
                  <a:sym typeface="+mn-ea"/>
                </a:rPr>
                <a:t>7</a:t>
              </a:r>
              <a:r>
                <a:rPr lang="zh-CN" altLang="en-US" sz="1400">
                  <a:sym typeface="+mn-ea"/>
                </a:rPr>
                <a:t>月转正，担任开发工程师，负责网站、</a:t>
              </a:r>
              <a:r>
                <a:rPr lang="en-US" altLang="zh-CN" sz="1400">
                  <a:sym typeface="+mn-ea"/>
                </a:rPr>
                <a:t>APP</a:t>
              </a:r>
              <a:r>
                <a:rPr lang="zh-CN" altLang="en-US" sz="1400">
                  <a:sym typeface="+mn-ea"/>
                </a:rPr>
                <a:t>客户端开发。</a:t>
              </a:r>
              <a:endParaRPr lang="zh-CN" altLang="en-US" sz="1400" dirty="0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3086305" y="1932642"/>
            <a:ext cx="0" cy="3525152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007360" y="2458085"/>
            <a:ext cx="163195" cy="1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五边形 10"/>
          <p:cNvSpPr/>
          <p:nvPr/>
        </p:nvSpPr>
        <p:spPr>
          <a:xfrm flipH="1">
            <a:off x="3415030" y="2185035"/>
            <a:ext cx="1915795" cy="72009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414395" y="2408555"/>
            <a:ext cx="1995170" cy="273050"/>
          </a:xfrm>
          <a:prstGeom prst="rect">
            <a:avLst/>
          </a:prstGeom>
        </p:spPr>
        <p:txBody>
          <a:bodyPr wrap="none">
            <a:normAutofit fontScale="90000"/>
          </a:bodyPr>
          <a:p>
            <a:pPr algn="ctr">
              <a:buClrTx/>
              <a:buSzTx/>
              <a:buFontTx/>
            </a:pPr>
            <a:r>
              <a:rPr lang="zh-CN" altLang="en-US" sz="1200" b="1">
                <a:solidFill>
                  <a:schemeClr val="bg2"/>
                </a:solidFill>
                <a:sym typeface="+mn-ea"/>
              </a:rPr>
              <a:t>同望科技股份有限公司</a:t>
            </a:r>
            <a:endParaRPr lang="zh-CN" altLang="en-US" sz="1200" b="1">
              <a:solidFill>
                <a:schemeClr val="bg2"/>
              </a:solidFill>
              <a:sym typeface="+mn-ea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005455" y="4368800"/>
            <a:ext cx="163195" cy="1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五边形 41"/>
          <p:cNvSpPr/>
          <p:nvPr/>
        </p:nvSpPr>
        <p:spPr>
          <a:xfrm flipH="1">
            <a:off x="3414395" y="4089400"/>
            <a:ext cx="1915795" cy="72009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481705" y="4313555"/>
            <a:ext cx="1995170" cy="273050"/>
          </a:xfrm>
          <a:prstGeom prst="rect">
            <a:avLst/>
          </a:prstGeom>
        </p:spPr>
        <p:txBody>
          <a:bodyPr wrap="none">
            <a:normAutofit fontScale="90000"/>
          </a:bodyPr>
          <a:p>
            <a:pPr algn="ctr">
              <a:buClrTx/>
              <a:buSzTx/>
              <a:buFontTx/>
            </a:pPr>
            <a:r>
              <a:rPr lang="zh-CN" altLang="en-US" sz="1200" b="1">
                <a:solidFill>
                  <a:schemeClr val="bg2"/>
                </a:solidFill>
                <a:sym typeface="+mn-ea"/>
              </a:rPr>
              <a:t>富泰宏精密工业有限公司</a:t>
            </a:r>
            <a:endParaRPr lang="zh-CN" altLang="en-US" sz="1200" b="1" dirty="0">
              <a:solidFill>
                <a:schemeClr val="bg2"/>
              </a:solidFill>
            </a:endParaRPr>
          </a:p>
          <a:p>
            <a:pPr algn="ctr">
              <a:buClrTx/>
              <a:buSzTx/>
              <a:buFontTx/>
            </a:pPr>
            <a:endParaRPr lang="zh-CN" altLang="en-US" sz="1200" b="1" dirty="0">
              <a:solidFill>
                <a:schemeClr val="bg2"/>
              </a:solidFill>
              <a:sym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25797" y="4273940"/>
            <a:ext cx="2342948" cy="502672"/>
          </a:xfrm>
          <a:prstGeom prst="rect">
            <a:avLst/>
          </a:prstGeom>
        </p:spPr>
        <p:txBody>
          <a:bodyPr wrap="none">
            <a:normAutofit/>
          </a:bodyPr>
          <a:p>
            <a:pPr algn="ctr">
              <a:buClrTx/>
              <a:buSzTx/>
              <a:buFontTx/>
            </a:pPr>
            <a:r>
              <a:rPr lang="en-US" altLang="zh-CN" sz="2000" b="1">
                <a:solidFill>
                  <a:schemeClr val="tx1"/>
                </a:solidFill>
                <a:sym typeface="+mn-ea"/>
              </a:rPr>
              <a:t>2018 - 2020</a:t>
            </a:r>
            <a:endParaRPr lang="en-US" altLang="zh-CN" sz="2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5" name="下箭头 44"/>
          <p:cNvSpPr/>
          <p:nvPr/>
        </p:nvSpPr>
        <p:spPr>
          <a:xfrm>
            <a:off x="1882775" y="2995930"/>
            <a:ext cx="180975" cy="89217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615873" y="4010145"/>
            <a:ext cx="4516187" cy="1108584"/>
          </a:xfrm>
          <a:prstGeom prst="rect">
            <a:avLst/>
          </a:prstGeom>
        </p:spPr>
        <p:txBody>
          <a:bodyPr wrap="square">
            <a:normAutofit/>
          </a:bodyPr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400" dirty="0"/>
              <a:t>2018</a:t>
            </a:r>
            <a:r>
              <a:rPr lang="zh-CN" altLang="en-US" sz="1400" dirty="0"/>
              <a:t>年</a:t>
            </a:r>
            <a:r>
              <a:rPr lang="en-US" altLang="zh-CN" sz="1400" dirty="0"/>
              <a:t>5</a:t>
            </a:r>
            <a:r>
              <a:rPr lang="zh-CN" altLang="en-US" sz="1400" dirty="0"/>
              <a:t>月加入集团，担任开发工程师，负责</a:t>
            </a:r>
            <a:r>
              <a:rPr lang="en-US" altLang="zh-CN" sz="1400" dirty="0"/>
              <a:t>APP</a:t>
            </a:r>
            <a:r>
              <a:rPr lang="zh-CN" altLang="en-US" sz="1400" dirty="0"/>
              <a:t>客户端开始。</a:t>
            </a:r>
            <a:r>
              <a:rPr lang="en-US" altLang="zh-CN" sz="1400" dirty="0"/>
              <a:t>2020</a:t>
            </a:r>
            <a:r>
              <a:rPr lang="zh-CN" altLang="en-US" sz="1400" dirty="0"/>
              <a:t>年</a:t>
            </a:r>
            <a:r>
              <a:rPr lang="en-US" altLang="zh-CN" sz="1400" dirty="0"/>
              <a:t>7</a:t>
            </a:r>
            <a:r>
              <a:rPr lang="zh-CN" altLang="en-US" sz="1400" dirty="0"/>
              <a:t>月，担任项目组组长，负责领导及指导项目团队，分配工作任务。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98825" y="2437769"/>
            <a:ext cx="5594350" cy="198246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58800" dist="2032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428365" y="2813446"/>
            <a:ext cx="5335270" cy="1230035"/>
            <a:chOff x="3428365" y="2967335"/>
            <a:chExt cx="5335270" cy="1230035"/>
          </a:xfrm>
        </p:grpSpPr>
        <p:sp>
          <p:nvSpPr>
            <p:cNvPr id="8" name="文本框 7"/>
            <p:cNvSpPr txBox="1"/>
            <p:nvPr/>
          </p:nvSpPr>
          <p:spPr>
            <a:xfrm>
              <a:off x="3428365" y="2967335"/>
              <a:ext cx="5335270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dirty="0">
                  <a:solidFill>
                    <a:srgbClr val="FFFFFF"/>
                  </a:solidFill>
                </a:rPr>
                <a:t>工作绩效</a:t>
              </a:r>
              <a:endParaRPr lang="zh-CN" altLang="en-US" sz="5400" dirty="0">
                <a:solidFill>
                  <a:srgbClr val="FFFFFF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649554" y="3890665"/>
              <a:ext cx="4892892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Work performance</a:t>
              </a:r>
              <a:endParaRPr lang="en-US" altLang="zh-CN" sz="14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077636" y="2437769"/>
            <a:ext cx="194310" cy="1982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920054" y="2437769"/>
            <a:ext cx="194310" cy="1982462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/>
          <p:cNvSpPr/>
          <p:nvPr/>
        </p:nvSpPr>
        <p:spPr>
          <a:xfrm rot="2797980">
            <a:off x="401190" y="-652595"/>
            <a:ext cx="642482" cy="2674887"/>
          </a:xfrm>
          <a:custGeom>
            <a:avLst/>
            <a:gdLst>
              <a:gd name="connsiteX0" fmla="*/ 0 w 642482"/>
              <a:gd name="connsiteY0" fmla="*/ 680190 h 2674887"/>
              <a:gd name="connsiteX1" fmla="*/ 642482 w 642482"/>
              <a:gd name="connsiteY1" fmla="*/ 0 h 2674887"/>
              <a:gd name="connsiteX2" fmla="*/ 642482 w 642482"/>
              <a:gd name="connsiteY2" fmla="*/ 2674887 h 2674887"/>
              <a:gd name="connsiteX3" fmla="*/ 0 w 642482"/>
              <a:gd name="connsiteY3" fmla="*/ 2068023 h 267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482" h="2674887">
                <a:moveTo>
                  <a:pt x="0" y="680190"/>
                </a:moveTo>
                <a:lnTo>
                  <a:pt x="642482" y="0"/>
                </a:lnTo>
                <a:lnTo>
                  <a:pt x="642482" y="2674887"/>
                </a:lnTo>
                <a:lnTo>
                  <a:pt x="0" y="20680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 rot="18992881">
            <a:off x="-355398" y="438867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rgbClr val="FFFFFF"/>
                </a:solidFill>
              </a:rPr>
              <a:t>Part 02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82625" y="421636"/>
            <a:ext cx="3406775" cy="648823"/>
            <a:chOff x="3260725" y="2753606"/>
            <a:chExt cx="3698875" cy="704454"/>
          </a:xfrm>
        </p:grpSpPr>
        <p:sp>
          <p:nvSpPr>
            <p:cNvPr id="5" name="矩形 4"/>
            <p:cNvSpPr/>
            <p:nvPr/>
          </p:nvSpPr>
          <p:spPr>
            <a:xfrm>
              <a:off x="3425825" y="2753606"/>
              <a:ext cx="3368675" cy="7044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58800" dist="2032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428364" y="2813446"/>
              <a:ext cx="3366134" cy="566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>
                  <a:solidFill>
                    <a:srgbClr val="FFFFFF"/>
                  </a:solidFill>
                </a:rPr>
                <a:t>近两年工作绩效</a:t>
              </a: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829847" y="2753606"/>
              <a:ext cx="129753" cy="704454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260725" y="2753606"/>
              <a:ext cx="129753" cy="704454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8215a998-6735-4028-9747-c71a7337c7c5"/>
          <p:cNvGrpSpPr>
            <a:grpSpLocks noChangeAspect="1"/>
          </p:cNvGrpSpPr>
          <p:nvPr/>
        </p:nvGrpSpPr>
        <p:grpSpPr>
          <a:xfrm>
            <a:off x="371364" y="2574624"/>
            <a:ext cx="11449272" cy="3196552"/>
            <a:chOff x="371364" y="1852629"/>
            <a:chExt cx="11449272" cy="3196552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71364" y="3626214"/>
              <a:ext cx="11449272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/>
            <p:cNvGrpSpPr/>
            <p:nvPr/>
          </p:nvGrpSpPr>
          <p:grpSpPr>
            <a:xfrm>
              <a:off x="1022948" y="1852629"/>
              <a:ext cx="10146105" cy="3196552"/>
              <a:chOff x="1022948" y="1852629"/>
              <a:chExt cx="10146105" cy="3196552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022948" y="1852629"/>
                <a:ext cx="3169904" cy="3196552"/>
                <a:chOff x="1022948" y="1852629"/>
                <a:chExt cx="3169904" cy="3196552"/>
              </a:xfrm>
            </p:grpSpPr>
            <p:sp>
              <p:nvSpPr>
                <p:cNvPr id="27" name="六边形 26"/>
                <p:cNvSpPr/>
                <p:nvPr/>
              </p:nvSpPr>
              <p:spPr>
                <a:xfrm rot="1800000">
                  <a:off x="1022948" y="2316509"/>
                  <a:ext cx="3169904" cy="2732672"/>
                </a:xfrm>
                <a:prstGeom prst="hexagon">
                  <a:avLst>
                    <a:gd name="adj" fmla="val 28912"/>
                    <a:gd name="vf" fmla="val 115470"/>
                  </a:avLst>
                </a:prstGeom>
                <a:solidFill>
                  <a:schemeClr val="accent1"/>
                </a:solidFill>
                <a:ln w="2540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8" name="文本框 8"/>
                <p:cNvSpPr txBox="1"/>
                <p:nvPr/>
              </p:nvSpPr>
              <p:spPr bwMode="auto">
                <a:xfrm>
                  <a:off x="1235195" y="3374899"/>
                  <a:ext cx="2745412" cy="285039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matte">
                  <a:bevelT w="1270" h="1270"/>
                </a:sp3d>
              </p:spPr>
              <p:txBody>
                <a:bodyPr wrap="none" lIns="0" tIns="0" rIns="0" bIns="0" anchor="ctr">
                  <a:normAutofit/>
                </a:bodyPr>
                <a:lstStyle/>
                <a:p>
                  <a:pPr algn="ctr">
                    <a:defRPr/>
                  </a:pPr>
                  <a:r>
                    <a:rPr lang="zh-CN" altLang="en-US" sz="1600" b="1">
                      <a:solidFill>
                        <a:schemeClr val="bg1"/>
                      </a:solidFill>
                    </a:rPr>
                    <a:t>设计、开发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1235195" y="3659938"/>
                  <a:ext cx="2754295" cy="732956"/>
                </a:xfrm>
                <a:prstGeom prst="rect">
                  <a:avLst/>
                </a:prstGeom>
              </p:spPr>
              <p:txBody>
                <a:bodyPr wrap="square" anchor="ctr" anchorCtr="1">
                  <a:normAutofit lnSpcReduction="10000"/>
                </a:bodyPr>
                <a:lstStyle/>
                <a:p>
                  <a:pPr algn="l">
                    <a:lnSpc>
                      <a:spcPct val="120000"/>
                    </a:lnSpc>
                    <a:defRPr/>
                  </a:pPr>
                  <a:r>
                    <a:rPr lang="en-US" altLang="zh-CN" sz="1200" spc="150">
                      <a:solidFill>
                        <a:schemeClr val="bg2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sym typeface="+mn-ea"/>
                    </a:rPr>
                    <a:t>2018</a:t>
                  </a:r>
                  <a:r>
                    <a:rPr lang="zh-CN" altLang="en-US" sz="1200" spc="150">
                      <a:solidFill>
                        <a:schemeClr val="bg2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sym typeface="+mn-ea"/>
                    </a:rPr>
                    <a:t>年</a:t>
                  </a:r>
                  <a:r>
                    <a:rPr lang="en-US" altLang="zh-CN" sz="1100" spc="150">
                      <a:solidFill>
                        <a:schemeClr val="bg2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sym typeface="+mn-ea"/>
                    </a:rPr>
                    <a:t>5</a:t>
                  </a:r>
                  <a:r>
                    <a:rPr lang="zh-CN" altLang="en-US" sz="1200" spc="150">
                      <a:solidFill>
                        <a:schemeClr val="bg2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sym typeface="+mn-ea"/>
                    </a:rPr>
                    <a:t>月加入员宝开发团队，开始员宝设计分析、程序开发</a:t>
                  </a:r>
                  <a:endParaRPr lang="zh-CN" altLang="en-US" sz="1200" spc="150" dirty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endParaRPr>
                </a:p>
              </p:txBody>
            </p:sp>
            <p:sp>
              <p:nvSpPr>
                <p:cNvPr id="31" name="六边形 30"/>
                <p:cNvSpPr/>
                <p:nvPr/>
              </p:nvSpPr>
              <p:spPr>
                <a:xfrm rot="1800000">
                  <a:off x="1939749" y="1852629"/>
                  <a:ext cx="1336303" cy="1151984"/>
                </a:xfrm>
                <a:prstGeom prst="hexagon">
                  <a:avLst>
                    <a:gd name="adj" fmla="val 28912"/>
                    <a:gd name="vf" fmla="val 115470"/>
                  </a:avLst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4511049" y="1852629"/>
                <a:ext cx="3169904" cy="3196552"/>
                <a:chOff x="4511048" y="1852629"/>
                <a:chExt cx="3169904" cy="3196552"/>
              </a:xfrm>
            </p:grpSpPr>
            <p:sp>
              <p:nvSpPr>
                <p:cNvPr id="21" name="六边形 20"/>
                <p:cNvSpPr/>
                <p:nvPr/>
              </p:nvSpPr>
              <p:spPr>
                <a:xfrm rot="1800000">
                  <a:off x="4511048" y="2316509"/>
                  <a:ext cx="3169904" cy="2732672"/>
                </a:xfrm>
                <a:prstGeom prst="hexagon">
                  <a:avLst>
                    <a:gd name="adj" fmla="val 28912"/>
                    <a:gd name="vf" fmla="val 115470"/>
                  </a:avLst>
                </a:prstGeom>
                <a:solidFill>
                  <a:schemeClr val="accent2"/>
                </a:solidFill>
                <a:ln w="25400">
                  <a:solidFill>
                    <a:schemeClr val="accent2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4797433" y="3659839"/>
                  <a:ext cx="2597150" cy="732790"/>
                </a:xfrm>
                <a:prstGeom prst="rect">
                  <a:avLst/>
                </a:prstGeom>
              </p:spPr>
              <p:txBody>
                <a:bodyPr wrap="square" anchor="ctr" anchorCtr="1">
                  <a:noAutofit/>
                </a:bodyPr>
                <a:lstStyle/>
                <a:p>
                  <a:pPr algn="l">
                    <a:lnSpc>
                      <a:spcPct val="120000"/>
                    </a:lnSpc>
                    <a:defRPr/>
                  </a:pPr>
                  <a:r>
                    <a:rPr lang="en-US" altLang="zh-CN" sz="1200" spc="150">
                      <a:solidFill>
                        <a:schemeClr val="bg2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sym typeface="+mn-ea"/>
                    </a:rPr>
                    <a:t>2018</a:t>
                  </a:r>
                  <a:r>
                    <a:rPr lang="zh-CN" altLang="en-US" sz="1200" spc="150">
                      <a:solidFill>
                        <a:schemeClr val="bg2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sym typeface="+mn-ea"/>
                    </a:rPr>
                    <a:t>年</a:t>
                  </a:r>
                  <a:r>
                    <a:rPr lang="en-US" altLang="zh-CN" sz="1200" spc="150">
                      <a:solidFill>
                        <a:schemeClr val="bg2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sym typeface="+mn-ea"/>
                    </a:rPr>
                    <a:t>9</a:t>
                  </a:r>
                  <a:r>
                    <a:rPr lang="zh-CN" altLang="en-US" sz="1200" spc="150">
                      <a:solidFill>
                        <a:schemeClr val="bg2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sym typeface="+mn-ea"/>
                    </a:rPr>
                    <a:t>月，经过测试后员宝发布第一版到苹果商店，正式上线。</a:t>
                  </a:r>
                  <a:endParaRPr lang="zh-CN" altLang="en-US" sz="1000" spc="150" dirty="0">
                    <a:solidFill>
                      <a:schemeClr val="bg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endParaRPr>
                </a:p>
              </p:txBody>
            </p:sp>
            <p:grpSp>
              <p:nvGrpSpPr>
                <p:cNvPr id="23" name="组合 22"/>
                <p:cNvGrpSpPr/>
                <p:nvPr/>
              </p:nvGrpSpPr>
              <p:grpSpPr>
                <a:xfrm>
                  <a:off x="5427847" y="1852629"/>
                  <a:ext cx="1336303" cy="1151984"/>
                  <a:chOff x="4444522" y="1702803"/>
                  <a:chExt cx="1010032" cy="870716"/>
                </a:xfrm>
              </p:grpSpPr>
              <p:sp>
                <p:nvSpPr>
                  <p:cNvPr id="25" name="六边形 24"/>
                  <p:cNvSpPr/>
                  <p:nvPr/>
                </p:nvSpPr>
                <p:spPr>
                  <a:xfrm rot="1800000">
                    <a:off x="4444522" y="1702803"/>
                    <a:ext cx="1010032" cy="870716"/>
                  </a:xfrm>
                  <a:prstGeom prst="hexagon">
                    <a:avLst>
                      <a:gd name="adj" fmla="val 28912"/>
                      <a:gd name="vf" fmla="val 115470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accent2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26" name="任意多边形 27"/>
                  <p:cNvSpPr/>
                  <p:nvPr/>
                </p:nvSpPr>
                <p:spPr bwMode="auto">
                  <a:xfrm>
                    <a:off x="4696313" y="1860636"/>
                    <a:ext cx="506452" cy="506452"/>
                  </a:xfrm>
                  <a:custGeom>
                    <a:avLst/>
                    <a:gdLst>
                      <a:gd name="T0" fmla="*/ 118 w 236"/>
                      <a:gd name="T1" fmla="*/ 0 h 236"/>
                      <a:gd name="T2" fmla="*/ 0 w 236"/>
                      <a:gd name="T3" fmla="*/ 118 h 236"/>
                      <a:gd name="T4" fmla="*/ 118 w 236"/>
                      <a:gd name="T5" fmla="*/ 236 h 236"/>
                      <a:gd name="T6" fmla="*/ 236 w 236"/>
                      <a:gd name="T7" fmla="*/ 118 h 236"/>
                      <a:gd name="T8" fmla="*/ 118 w 236"/>
                      <a:gd name="T9" fmla="*/ 0 h 236"/>
                      <a:gd name="T10" fmla="*/ 124 w 236"/>
                      <a:gd name="T11" fmla="*/ 56 h 236"/>
                      <a:gd name="T12" fmla="*/ 144 w 236"/>
                      <a:gd name="T13" fmla="*/ 46 h 236"/>
                      <a:gd name="T14" fmla="*/ 137 w 236"/>
                      <a:gd name="T15" fmla="*/ 67 h 236"/>
                      <a:gd name="T16" fmla="*/ 117 w 236"/>
                      <a:gd name="T17" fmla="*/ 77 h 236"/>
                      <a:gd name="T18" fmla="*/ 124 w 236"/>
                      <a:gd name="T19" fmla="*/ 56 h 236"/>
                      <a:gd name="T20" fmla="*/ 162 w 236"/>
                      <a:gd name="T21" fmla="*/ 164 h 236"/>
                      <a:gd name="T22" fmla="*/ 142 w 236"/>
                      <a:gd name="T23" fmla="*/ 181 h 236"/>
                      <a:gd name="T24" fmla="*/ 119 w 236"/>
                      <a:gd name="T25" fmla="*/ 175 h 236"/>
                      <a:gd name="T26" fmla="*/ 97 w 236"/>
                      <a:gd name="T27" fmla="*/ 181 h 236"/>
                      <a:gd name="T28" fmla="*/ 76 w 236"/>
                      <a:gd name="T29" fmla="*/ 164 h 236"/>
                      <a:gd name="T30" fmla="*/ 67 w 236"/>
                      <a:gd name="T31" fmla="*/ 96 h 236"/>
                      <a:gd name="T32" fmla="*/ 95 w 236"/>
                      <a:gd name="T33" fmla="*/ 79 h 236"/>
                      <a:gd name="T34" fmla="*/ 118 w 236"/>
                      <a:gd name="T35" fmla="*/ 85 h 236"/>
                      <a:gd name="T36" fmla="*/ 143 w 236"/>
                      <a:gd name="T37" fmla="*/ 79 h 236"/>
                      <a:gd name="T38" fmla="*/ 168 w 236"/>
                      <a:gd name="T39" fmla="*/ 92 h 236"/>
                      <a:gd name="T40" fmla="*/ 154 w 236"/>
                      <a:gd name="T41" fmla="*/ 118 h 236"/>
                      <a:gd name="T42" fmla="*/ 172 w 236"/>
                      <a:gd name="T43" fmla="*/ 145 h 236"/>
                      <a:gd name="T44" fmla="*/ 162 w 236"/>
                      <a:gd name="T45" fmla="*/ 164 h 2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36" h="236">
                        <a:moveTo>
                          <a:pt x="118" y="0"/>
                        </a:moveTo>
                        <a:cubicBezTo>
                          <a:pt x="53" y="0"/>
                          <a:pt x="0" y="53"/>
                          <a:pt x="0" y="118"/>
                        </a:cubicBezTo>
                        <a:cubicBezTo>
                          <a:pt x="0" y="183"/>
                          <a:pt x="53" y="236"/>
                          <a:pt x="118" y="236"/>
                        </a:cubicBezTo>
                        <a:cubicBezTo>
                          <a:pt x="183" y="236"/>
                          <a:pt x="236" y="183"/>
                          <a:pt x="236" y="118"/>
                        </a:cubicBezTo>
                        <a:cubicBezTo>
                          <a:pt x="236" y="53"/>
                          <a:pt x="183" y="0"/>
                          <a:pt x="118" y="0"/>
                        </a:cubicBezTo>
                        <a:close/>
                        <a:moveTo>
                          <a:pt x="124" y="56"/>
                        </a:moveTo>
                        <a:cubicBezTo>
                          <a:pt x="129" y="50"/>
                          <a:pt x="137" y="46"/>
                          <a:pt x="144" y="46"/>
                        </a:cubicBezTo>
                        <a:cubicBezTo>
                          <a:pt x="144" y="54"/>
                          <a:pt x="141" y="62"/>
                          <a:pt x="137" y="67"/>
                        </a:cubicBezTo>
                        <a:cubicBezTo>
                          <a:pt x="132" y="73"/>
                          <a:pt x="124" y="78"/>
                          <a:pt x="117" y="77"/>
                        </a:cubicBezTo>
                        <a:cubicBezTo>
                          <a:pt x="115" y="69"/>
                          <a:pt x="119" y="61"/>
                          <a:pt x="124" y="56"/>
                        </a:cubicBezTo>
                        <a:close/>
                        <a:moveTo>
                          <a:pt x="162" y="164"/>
                        </a:moveTo>
                        <a:cubicBezTo>
                          <a:pt x="157" y="172"/>
                          <a:pt x="151" y="180"/>
                          <a:pt x="142" y="181"/>
                        </a:cubicBezTo>
                        <a:cubicBezTo>
                          <a:pt x="133" y="181"/>
                          <a:pt x="130" y="175"/>
                          <a:pt x="119" y="175"/>
                        </a:cubicBezTo>
                        <a:cubicBezTo>
                          <a:pt x="109" y="175"/>
                          <a:pt x="106" y="180"/>
                          <a:pt x="97" y="181"/>
                        </a:cubicBezTo>
                        <a:cubicBezTo>
                          <a:pt x="88" y="181"/>
                          <a:pt x="82" y="172"/>
                          <a:pt x="76" y="164"/>
                        </a:cubicBezTo>
                        <a:cubicBezTo>
                          <a:pt x="64" y="147"/>
                          <a:pt x="55" y="116"/>
                          <a:pt x="67" y="96"/>
                        </a:cubicBezTo>
                        <a:cubicBezTo>
                          <a:pt x="73" y="85"/>
                          <a:pt x="84" y="79"/>
                          <a:pt x="95" y="79"/>
                        </a:cubicBezTo>
                        <a:cubicBezTo>
                          <a:pt x="104" y="79"/>
                          <a:pt x="112" y="85"/>
                          <a:pt x="118" y="85"/>
                        </a:cubicBezTo>
                        <a:cubicBezTo>
                          <a:pt x="123" y="85"/>
                          <a:pt x="133" y="77"/>
                          <a:pt x="143" y="79"/>
                        </a:cubicBezTo>
                        <a:cubicBezTo>
                          <a:pt x="148" y="79"/>
                          <a:pt x="160" y="80"/>
                          <a:pt x="168" y="92"/>
                        </a:cubicBezTo>
                        <a:cubicBezTo>
                          <a:pt x="167" y="92"/>
                          <a:pt x="153" y="100"/>
                          <a:pt x="154" y="118"/>
                        </a:cubicBezTo>
                        <a:cubicBezTo>
                          <a:pt x="154" y="138"/>
                          <a:pt x="171" y="145"/>
                          <a:pt x="172" y="145"/>
                        </a:cubicBezTo>
                        <a:cubicBezTo>
                          <a:pt x="171" y="145"/>
                          <a:pt x="169" y="155"/>
                          <a:pt x="162" y="16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sp>
              <p:nvSpPr>
                <p:cNvPr id="24" name="文本框 23"/>
                <p:cNvSpPr txBox="1"/>
                <p:nvPr/>
              </p:nvSpPr>
              <p:spPr bwMode="auto">
                <a:xfrm>
                  <a:off x="4695336" y="3374899"/>
                  <a:ext cx="2745412" cy="285039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matte">
                  <a:bevelT w="1270" h="1270"/>
                </a:sp3d>
              </p:spPr>
              <p:txBody>
                <a:bodyPr wrap="none" lIns="0" tIns="0" rIns="0" bIns="0" anchor="ctr">
                  <a:normAutofit/>
                </a:bodyPr>
                <a:lstStyle/>
                <a:p>
                  <a:pPr algn="ctr">
                    <a:defRPr/>
                  </a:pPr>
                  <a:r>
                    <a:rPr lang="zh-CN" altLang="en-US" sz="1600" b="1">
                      <a:solidFill>
                        <a:schemeClr val="bg1"/>
                      </a:solidFill>
                    </a:rPr>
                    <a:t>发布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7999149" y="1852629"/>
                <a:ext cx="3169904" cy="3196552"/>
                <a:chOff x="7999149" y="1852629"/>
                <a:chExt cx="3169904" cy="3196552"/>
              </a:xfrm>
            </p:grpSpPr>
            <p:sp>
              <p:nvSpPr>
                <p:cNvPr id="15" name="六边形 14"/>
                <p:cNvSpPr/>
                <p:nvPr/>
              </p:nvSpPr>
              <p:spPr>
                <a:xfrm rot="1800000">
                  <a:off x="7999149" y="2316509"/>
                  <a:ext cx="3169904" cy="2732672"/>
                </a:xfrm>
                <a:prstGeom prst="hexagon">
                  <a:avLst>
                    <a:gd name="adj" fmla="val 28912"/>
                    <a:gd name="vf" fmla="val 115470"/>
                  </a:avLst>
                </a:prstGeom>
                <a:solidFill>
                  <a:schemeClr val="accent3"/>
                </a:solidFill>
                <a:ln w="25400">
                  <a:solidFill>
                    <a:schemeClr val="accent3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8352209" y="3659839"/>
                  <a:ext cx="2598420" cy="732790"/>
                </a:xfrm>
                <a:prstGeom prst="rect">
                  <a:avLst/>
                </a:prstGeom>
              </p:spPr>
              <p:txBody>
                <a:bodyPr wrap="square" anchor="ctr" anchorCtr="1">
                  <a:normAutofit/>
                </a:bodyPr>
                <a:lstStyle/>
                <a:p>
                  <a:pPr algn="l">
                    <a:lnSpc>
                      <a:spcPct val="120000"/>
                    </a:lnSpc>
                    <a:defRPr/>
                  </a:pPr>
                  <a:r>
                    <a:rPr lang="zh-CN" altLang="en-US" sz="1200">
                      <a:solidFill>
                        <a:schemeClr val="bg1"/>
                      </a:solidFill>
                    </a:rPr>
                    <a:t>根据需求变更，或对客户端</a:t>
                  </a:r>
                  <a:r>
                    <a:rPr lang="en-US" altLang="zh-CN" sz="1200">
                      <a:solidFill>
                        <a:schemeClr val="bg1"/>
                      </a:solidFill>
                    </a:rPr>
                    <a:t>BUG</a:t>
                  </a:r>
                  <a:r>
                    <a:rPr lang="zh-CN" altLang="en-US" sz="1200">
                      <a:solidFill>
                        <a:schemeClr val="bg1"/>
                      </a:solidFill>
                    </a:rPr>
                    <a:t>修复，不定期进行版本更新。</a:t>
                  </a:r>
                  <a:endParaRPr lang="zh-CN" alt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六边形 18"/>
                <p:cNvSpPr/>
                <p:nvPr/>
              </p:nvSpPr>
              <p:spPr>
                <a:xfrm rot="1800000">
                  <a:off x="8915947" y="1852629"/>
                  <a:ext cx="1336303" cy="1151984"/>
                </a:xfrm>
                <a:prstGeom prst="hexagon">
                  <a:avLst>
                    <a:gd name="adj" fmla="val 28912"/>
                    <a:gd name="vf" fmla="val 115470"/>
                  </a:avLst>
                </a:prstGeom>
                <a:solidFill>
                  <a:schemeClr val="bg1"/>
                </a:solidFill>
                <a:ln w="25400">
                  <a:solidFill>
                    <a:schemeClr val="accent3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8" name="文本框 18"/>
                <p:cNvSpPr txBox="1"/>
                <p:nvPr/>
              </p:nvSpPr>
              <p:spPr bwMode="auto">
                <a:xfrm>
                  <a:off x="8205388" y="3374899"/>
                  <a:ext cx="2745412" cy="285039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matte">
                  <a:bevelT w="1270" h="1270"/>
                </a:sp3d>
              </p:spPr>
              <p:txBody>
                <a:bodyPr wrap="none" lIns="0" tIns="0" rIns="0" bIns="0" anchor="ctr">
                  <a:normAutofit/>
                </a:bodyPr>
                <a:lstStyle/>
                <a:p>
                  <a:pPr algn="ctr">
                    <a:defRPr/>
                  </a:pPr>
                  <a:r>
                    <a:rPr lang="zh-CN" altLang="en-US" sz="1600" b="1">
                      <a:solidFill>
                        <a:schemeClr val="bg1"/>
                      </a:solidFill>
                    </a:rPr>
                    <a:t>版本迭代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3" name="流程图: 联系 2"/>
          <p:cNvSpPr/>
          <p:nvPr/>
        </p:nvSpPr>
        <p:spPr>
          <a:xfrm>
            <a:off x="2272665" y="2783205"/>
            <a:ext cx="669600" cy="6696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Freeform 102"/>
          <p:cNvSpPr/>
          <p:nvPr/>
        </p:nvSpPr>
        <p:spPr bwMode="auto">
          <a:xfrm>
            <a:off x="2464399" y="2970572"/>
            <a:ext cx="285699" cy="295444"/>
          </a:xfrm>
          <a:custGeom>
            <a:avLst/>
            <a:gdLst>
              <a:gd name="T0" fmla="*/ 232864 w 70"/>
              <a:gd name="T1" fmla="*/ 220870 h 69"/>
              <a:gd name="T2" fmla="*/ 219166 w 70"/>
              <a:gd name="T3" fmla="*/ 234674 h 69"/>
              <a:gd name="T4" fmla="*/ 205468 w 70"/>
              <a:gd name="T5" fmla="*/ 238125 h 69"/>
              <a:gd name="T6" fmla="*/ 195195 w 70"/>
              <a:gd name="T7" fmla="*/ 234674 h 69"/>
              <a:gd name="T8" fmla="*/ 143828 w 70"/>
              <a:gd name="T9" fmla="*/ 182908 h 69"/>
              <a:gd name="T10" fmla="*/ 136979 w 70"/>
              <a:gd name="T11" fmla="*/ 172554 h 69"/>
              <a:gd name="T12" fmla="*/ 143828 w 70"/>
              <a:gd name="T13" fmla="*/ 158750 h 69"/>
              <a:gd name="T14" fmla="*/ 109583 w 70"/>
              <a:gd name="T15" fmla="*/ 124239 h 69"/>
              <a:gd name="T16" fmla="*/ 92461 w 70"/>
              <a:gd name="T17" fmla="*/ 141495 h 69"/>
              <a:gd name="T18" fmla="*/ 85612 w 70"/>
              <a:gd name="T19" fmla="*/ 141495 h 69"/>
              <a:gd name="T20" fmla="*/ 82187 w 70"/>
              <a:gd name="T21" fmla="*/ 141495 h 69"/>
              <a:gd name="T22" fmla="*/ 89036 w 70"/>
              <a:gd name="T23" fmla="*/ 155299 h 69"/>
              <a:gd name="T24" fmla="*/ 85612 w 70"/>
              <a:gd name="T25" fmla="*/ 162201 h 69"/>
              <a:gd name="T26" fmla="*/ 68489 w 70"/>
              <a:gd name="T27" fmla="*/ 176005 h 69"/>
              <a:gd name="T28" fmla="*/ 61640 w 70"/>
              <a:gd name="T29" fmla="*/ 172554 h 69"/>
              <a:gd name="T30" fmla="*/ 3424 w 70"/>
              <a:gd name="T31" fmla="*/ 113886 h 69"/>
              <a:gd name="T32" fmla="*/ 0 w 70"/>
              <a:gd name="T33" fmla="*/ 103533 h 69"/>
              <a:gd name="T34" fmla="*/ 10273 w 70"/>
              <a:gd name="T35" fmla="*/ 86277 h 69"/>
              <a:gd name="T36" fmla="*/ 20547 w 70"/>
              <a:gd name="T37" fmla="*/ 82826 h 69"/>
              <a:gd name="T38" fmla="*/ 34245 w 70"/>
              <a:gd name="T39" fmla="*/ 93179 h 69"/>
              <a:gd name="T40" fmla="*/ 34245 w 70"/>
              <a:gd name="T41" fmla="*/ 86277 h 69"/>
              <a:gd name="T42" fmla="*/ 34245 w 70"/>
              <a:gd name="T43" fmla="*/ 82826 h 69"/>
              <a:gd name="T44" fmla="*/ 82187 w 70"/>
              <a:gd name="T45" fmla="*/ 34511 h 69"/>
              <a:gd name="T46" fmla="*/ 85612 w 70"/>
              <a:gd name="T47" fmla="*/ 31060 h 69"/>
              <a:gd name="T48" fmla="*/ 92461 w 70"/>
              <a:gd name="T49" fmla="*/ 34511 h 69"/>
              <a:gd name="T50" fmla="*/ 85612 w 70"/>
              <a:gd name="T51" fmla="*/ 20707 h 69"/>
              <a:gd name="T52" fmla="*/ 89036 w 70"/>
              <a:gd name="T53" fmla="*/ 10353 h 69"/>
              <a:gd name="T54" fmla="*/ 106159 w 70"/>
              <a:gd name="T55" fmla="*/ 0 h 69"/>
              <a:gd name="T56" fmla="*/ 113008 w 70"/>
              <a:gd name="T57" fmla="*/ 3451 h 69"/>
              <a:gd name="T58" fmla="*/ 171224 w 70"/>
              <a:gd name="T59" fmla="*/ 58668 h 69"/>
              <a:gd name="T60" fmla="*/ 174648 w 70"/>
              <a:gd name="T61" fmla="*/ 69022 h 69"/>
              <a:gd name="T62" fmla="*/ 160950 w 70"/>
              <a:gd name="T63" fmla="*/ 86277 h 69"/>
              <a:gd name="T64" fmla="*/ 154101 w 70"/>
              <a:gd name="T65" fmla="*/ 89728 h 69"/>
              <a:gd name="T66" fmla="*/ 140403 w 70"/>
              <a:gd name="T67" fmla="*/ 82826 h 69"/>
              <a:gd name="T68" fmla="*/ 140403 w 70"/>
              <a:gd name="T69" fmla="*/ 86277 h 69"/>
              <a:gd name="T70" fmla="*/ 140403 w 70"/>
              <a:gd name="T71" fmla="*/ 93179 h 69"/>
              <a:gd name="T72" fmla="*/ 123281 w 70"/>
              <a:gd name="T73" fmla="*/ 110435 h 69"/>
              <a:gd name="T74" fmla="*/ 157526 w 70"/>
              <a:gd name="T75" fmla="*/ 144946 h 69"/>
              <a:gd name="T76" fmla="*/ 171224 w 70"/>
              <a:gd name="T77" fmla="*/ 138043 h 69"/>
              <a:gd name="T78" fmla="*/ 184921 w 70"/>
              <a:gd name="T79" fmla="*/ 144946 h 69"/>
              <a:gd name="T80" fmla="*/ 232864 w 70"/>
              <a:gd name="T81" fmla="*/ 193261 h 69"/>
              <a:gd name="T82" fmla="*/ 239713 w 70"/>
              <a:gd name="T83" fmla="*/ 207065 h 69"/>
              <a:gd name="T84" fmla="*/ 232864 w 70"/>
              <a:gd name="T85" fmla="*/ 220870 h 6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0" h="69">
                <a:moveTo>
                  <a:pt x="68" y="64"/>
                </a:moveTo>
                <a:cubicBezTo>
                  <a:pt x="64" y="68"/>
                  <a:pt x="64" y="68"/>
                  <a:pt x="64" y="68"/>
                </a:cubicBezTo>
                <a:cubicBezTo>
                  <a:pt x="63" y="69"/>
                  <a:pt x="62" y="69"/>
                  <a:pt x="60" y="69"/>
                </a:cubicBezTo>
                <a:cubicBezTo>
                  <a:pt x="59" y="69"/>
                  <a:pt x="57" y="69"/>
                  <a:pt x="57" y="68"/>
                </a:cubicBezTo>
                <a:cubicBezTo>
                  <a:pt x="42" y="53"/>
                  <a:pt x="42" y="53"/>
                  <a:pt x="42" y="53"/>
                </a:cubicBezTo>
                <a:cubicBezTo>
                  <a:pt x="41" y="52"/>
                  <a:pt x="40" y="51"/>
                  <a:pt x="40" y="50"/>
                </a:cubicBezTo>
                <a:cubicBezTo>
                  <a:pt x="40" y="48"/>
                  <a:pt x="41" y="47"/>
                  <a:pt x="42" y="46"/>
                </a:cubicBezTo>
                <a:cubicBezTo>
                  <a:pt x="32" y="36"/>
                  <a:pt x="32" y="36"/>
                  <a:pt x="32" y="36"/>
                </a:cubicBezTo>
                <a:cubicBezTo>
                  <a:pt x="27" y="41"/>
                  <a:pt x="27" y="41"/>
                  <a:pt x="27" y="41"/>
                </a:cubicBezTo>
                <a:cubicBezTo>
                  <a:pt x="26" y="41"/>
                  <a:pt x="26" y="41"/>
                  <a:pt x="25" y="41"/>
                </a:cubicBezTo>
                <a:cubicBezTo>
                  <a:pt x="25" y="41"/>
                  <a:pt x="24" y="41"/>
                  <a:pt x="24" y="41"/>
                </a:cubicBezTo>
                <a:cubicBezTo>
                  <a:pt x="25" y="42"/>
                  <a:pt x="26" y="43"/>
                  <a:pt x="26" y="45"/>
                </a:cubicBezTo>
                <a:cubicBezTo>
                  <a:pt x="26" y="46"/>
                  <a:pt x="26" y="47"/>
                  <a:pt x="25" y="47"/>
                </a:cubicBezTo>
                <a:cubicBezTo>
                  <a:pt x="24" y="49"/>
                  <a:pt x="22" y="51"/>
                  <a:pt x="20" y="51"/>
                </a:cubicBezTo>
                <a:cubicBezTo>
                  <a:pt x="19" y="51"/>
                  <a:pt x="18" y="50"/>
                  <a:pt x="18" y="50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1"/>
                  <a:pt x="0" y="30"/>
                </a:cubicBezTo>
                <a:cubicBezTo>
                  <a:pt x="0" y="28"/>
                  <a:pt x="2" y="27"/>
                  <a:pt x="3" y="25"/>
                </a:cubicBezTo>
                <a:cubicBezTo>
                  <a:pt x="4" y="25"/>
                  <a:pt x="5" y="24"/>
                  <a:pt x="6" y="24"/>
                </a:cubicBezTo>
                <a:cubicBezTo>
                  <a:pt x="8" y="24"/>
                  <a:pt x="9" y="25"/>
                  <a:pt x="10" y="27"/>
                </a:cubicBezTo>
                <a:cubicBezTo>
                  <a:pt x="10" y="26"/>
                  <a:pt x="10" y="26"/>
                  <a:pt x="10" y="25"/>
                </a:cubicBezTo>
                <a:cubicBezTo>
                  <a:pt x="10" y="25"/>
                  <a:pt x="10" y="24"/>
                  <a:pt x="10" y="24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5" y="9"/>
                  <a:pt x="25" y="9"/>
                </a:cubicBezTo>
                <a:cubicBezTo>
                  <a:pt x="26" y="9"/>
                  <a:pt x="26" y="10"/>
                  <a:pt x="27" y="10"/>
                </a:cubicBezTo>
                <a:cubicBezTo>
                  <a:pt x="26" y="9"/>
                  <a:pt x="25" y="8"/>
                  <a:pt x="25" y="6"/>
                </a:cubicBezTo>
                <a:cubicBezTo>
                  <a:pt x="25" y="5"/>
                  <a:pt x="25" y="4"/>
                  <a:pt x="26" y="3"/>
                </a:cubicBezTo>
                <a:cubicBezTo>
                  <a:pt x="27" y="2"/>
                  <a:pt x="28" y="0"/>
                  <a:pt x="31" y="0"/>
                </a:cubicBezTo>
                <a:cubicBezTo>
                  <a:pt x="32" y="0"/>
                  <a:pt x="33" y="0"/>
                  <a:pt x="33" y="1"/>
                </a:cubicBezTo>
                <a:cubicBezTo>
                  <a:pt x="50" y="17"/>
                  <a:pt x="50" y="17"/>
                  <a:pt x="50" y="17"/>
                </a:cubicBezTo>
                <a:cubicBezTo>
                  <a:pt x="50" y="18"/>
                  <a:pt x="51" y="19"/>
                  <a:pt x="51" y="20"/>
                </a:cubicBezTo>
                <a:cubicBezTo>
                  <a:pt x="51" y="22"/>
                  <a:pt x="49" y="24"/>
                  <a:pt x="47" y="25"/>
                </a:cubicBezTo>
                <a:cubicBezTo>
                  <a:pt x="47" y="26"/>
                  <a:pt x="46" y="26"/>
                  <a:pt x="45" y="26"/>
                </a:cubicBezTo>
                <a:cubicBezTo>
                  <a:pt x="43" y="26"/>
                  <a:pt x="42" y="25"/>
                  <a:pt x="41" y="24"/>
                </a:cubicBezTo>
                <a:cubicBezTo>
                  <a:pt x="41" y="24"/>
                  <a:pt x="41" y="25"/>
                  <a:pt x="41" y="25"/>
                </a:cubicBezTo>
                <a:cubicBezTo>
                  <a:pt x="41" y="26"/>
                  <a:pt x="41" y="26"/>
                  <a:pt x="41" y="27"/>
                </a:cubicBezTo>
                <a:cubicBezTo>
                  <a:pt x="36" y="32"/>
                  <a:pt x="36" y="32"/>
                  <a:pt x="36" y="32"/>
                </a:cubicBezTo>
                <a:cubicBezTo>
                  <a:pt x="46" y="42"/>
                  <a:pt x="46" y="42"/>
                  <a:pt x="46" y="42"/>
                </a:cubicBezTo>
                <a:cubicBezTo>
                  <a:pt x="47" y="41"/>
                  <a:pt x="48" y="40"/>
                  <a:pt x="50" y="40"/>
                </a:cubicBezTo>
                <a:cubicBezTo>
                  <a:pt x="51" y="40"/>
                  <a:pt x="53" y="41"/>
                  <a:pt x="54" y="42"/>
                </a:cubicBezTo>
                <a:cubicBezTo>
                  <a:pt x="68" y="56"/>
                  <a:pt x="68" y="56"/>
                  <a:pt x="68" y="56"/>
                </a:cubicBezTo>
                <a:cubicBezTo>
                  <a:pt x="69" y="57"/>
                  <a:pt x="70" y="59"/>
                  <a:pt x="70" y="60"/>
                </a:cubicBezTo>
                <a:cubicBezTo>
                  <a:pt x="70" y="61"/>
                  <a:pt x="69" y="63"/>
                  <a:pt x="68" y="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9250045" y="2783205"/>
            <a:ext cx="669600" cy="66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Freeform 63"/>
          <p:cNvSpPr>
            <a:spLocks noEditPoints="1"/>
          </p:cNvSpPr>
          <p:nvPr/>
        </p:nvSpPr>
        <p:spPr bwMode="auto">
          <a:xfrm>
            <a:off x="9431269" y="2970729"/>
            <a:ext cx="319755" cy="242264"/>
          </a:xfrm>
          <a:custGeom>
            <a:avLst/>
            <a:gdLst>
              <a:gd name="T0" fmla="*/ 213255 w 78"/>
              <a:gd name="T1" fmla="*/ 195263 h 57"/>
              <a:gd name="T2" fmla="*/ 61913 w 78"/>
              <a:gd name="T3" fmla="*/ 195263 h 57"/>
              <a:gd name="T4" fmla="*/ 0 w 78"/>
              <a:gd name="T5" fmla="*/ 133601 h 57"/>
              <a:gd name="T6" fmla="*/ 37835 w 78"/>
              <a:gd name="T7" fmla="*/ 78790 h 57"/>
              <a:gd name="T8" fmla="*/ 37835 w 78"/>
              <a:gd name="T9" fmla="*/ 71939 h 57"/>
              <a:gd name="T10" fmla="*/ 106627 w 78"/>
              <a:gd name="T11" fmla="*/ 0 h 57"/>
              <a:gd name="T12" fmla="*/ 171979 w 78"/>
              <a:gd name="T13" fmla="*/ 44534 h 57"/>
              <a:gd name="T14" fmla="*/ 196057 w 78"/>
              <a:gd name="T15" fmla="*/ 37682 h 57"/>
              <a:gd name="T16" fmla="*/ 230453 w 78"/>
              <a:gd name="T17" fmla="*/ 71939 h 57"/>
              <a:gd name="T18" fmla="*/ 227013 w 78"/>
              <a:gd name="T19" fmla="*/ 92493 h 57"/>
              <a:gd name="T20" fmla="*/ 268288 w 78"/>
              <a:gd name="T21" fmla="*/ 143878 h 57"/>
              <a:gd name="T22" fmla="*/ 213255 w 78"/>
              <a:gd name="T23" fmla="*/ 195263 h 57"/>
              <a:gd name="T24" fmla="*/ 175419 w 78"/>
              <a:gd name="T25" fmla="*/ 106196 h 57"/>
              <a:gd name="T26" fmla="*/ 144463 w 78"/>
              <a:gd name="T27" fmla="*/ 106196 h 57"/>
              <a:gd name="T28" fmla="*/ 144463 w 78"/>
              <a:gd name="T29" fmla="*/ 58236 h 57"/>
              <a:gd name="T30" fmla="*/ 137584 w 78"/>
              <a:gd name="T31" fmla="*/ 54811 h 57"/>
              <a:gd name="T32" fmla="*/ 113506 w 78"/>
              <a:gd name="T33" fmla="*/ 54811 h 57"/>
              <a:gd name="T34" fmla="*/ 106627 w 78"/>
              <a:gd name="T35" fmla="*/ 58236 h 57"/>
              <a:gd name="T36" fmla="*/ 106627 w 78"/>
              <a:gd name="T37" fmla="*/ 106196 h 57"/>
              <a:gd name="T38" fmla="*/ 75671 w 78"/>
              <a:gd name="T39" fmla="*/ 106196 h 57"/>
              <a:gd name="T40" fmla="*/ 72231 w 78"/>
              <a:gd name="T41" fmla="*/ 113047 h 57"/>
              <a:gd name="T42" fmla="*/ 72231 w 78"/>
              <a:gd name="T43" fmla="*/ 116473 h 57"/>
              <a:gd name="T44" fmla="*/ 123825 w 78"/>
              <a:gd name="T45" fmla="*/ 164432 h 57"/>
              <a:gd name="T46" fmla="*/ 123825 w 78"/>
              <a:gd name="T47" fmla="*/ 164432 h 57"/>
              <a:gd name="T48" fmla="*/ 127265 w 78"/>
              <a:gd name="T49" fmla="*/ 164432 h 57"/>
              <a:gd name="T50" fmla="*/ 175419 w 78"/>
              <a:gd name="T51" fmla="*/ 116473 h 57"/>
              <a:gd name="T52" fmla="*/ 178859 w 78"/>
              <a:gd name="T53" fmla="*/ 113047 h 57"/>
              <a:gd name="T54" fmla="*/ 175419 w 78"/>
              <a:gd name="T55" fmla="*/ 106196 h 5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78" h="57">
                <a:moveTo>
                  <a:pt x="62" y="57"/>
                </a:moveTo>
                <a:cubicBezTo>
                  <a:pt x="18" y="57"/>
                  <a:pt x="18" y="57"/>
                  <a:pt x="18" y="57"/>
                </a:cubicBezTo>
                <a:cubicBezTo>
                  <a:pt x="9" y="57"/>
                  <a:pt x="0" y="49"/>
                  <a:pt x="0" y="39"/>
                </a:cubicBezTo>
                <a:cubicBezTo>
                  <a:pt x="0" y="32"/>
                  <a:pt x="5" y="26"/>
                  <a:pt x="11" y="23"/>
                </a:cubicBezTo>
                <a:cubicBezTo>
                  <a:pt x="11" y="22"/>
                  <a:pt x="11" y="22"/>
                  <a:pt x="11" y="21"/>
                </a:cubicBezTo>
                <a:cubicBezTo>
                  <a:pt x="11" y="10"/>
                  <a:pt x="20" y="0"/>
                  <a:pt x="31" y="0"/>
                </a:cubicBezTo>
                <a:cubicBezTo>
                  <a:pt x="40" y="0"/>
                  <a:pt x="47" y="6"/>
                  <a:pt x="50" y="13"/>
                </a:cubicBezTo>
                <a:cubicBezTo>
                  <a:pt x="52" y="12"/>
                  <a:pt x="55" y="11"/>
                  <a:pt x="57" y="11"/>
                </a:cubicBezTo>
                <a:cubicBezTo>
                  <a:pt x="63" y="11"/>
                  <a:pt x="67" y="15"/>
                  <a:pt x="67" y="21"/>
                </a:cubicBezTo>
                <a:cubicBezTo>
                  <a:pt x="67" y="23"/>
                  <a:pt x="67" y="25"/>
                  <a:pt x="66" y="27"/>
                </a:cubicBezTo>
                <a:cubicBezTo>
                  <a:pt x="73" y="28"/>
                  <a:pt x="78" y="34"/>
                  <a:pt x="78" y="42"/>
                </a:cubicBezTo>
                <a:cubicBezTo>
                  <a:pt x="78" y="50"/>
                  <a:pt x="71" y="57"/>
                  <a:pt x="62" y="57"/>
                </a:cubicBezTo>
                <a:close/>
                <a:moveTo>
                  <a:pt x="51" y="31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6"/>
                  <a:pt x="41" y="16"/>
                  <a:pt x="40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1" y="16"/>
                  <a:pt x="31" y="17"/>
                </a:cubicBezTo>
                <a:cubicBezTo>
                  <a:pt x="31" y="31"/>
                  <a:pt x="31" y="31"/>
                  <a:pt x="31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1"/>
                  <a:pt x="21" y="32"/>
                  <a:pt x="21" y="33"/>
                </a:cubicBezTo>
                <a:cubicBezTo>
                  <a:pt x="21" y="33"/>
                  <a:pt x="21" y="33"/>
                  <a:pt x="21" y="3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51" y="34"/>
                  <a:pt x="51" y="34"/>
                  <a:pt x="51" y="34"/>
                </a:cubicBezTo>
                <a:cubicBezTo>
                  <a:pt x="52" y="33"/>
                  <a:pt x="52" y="33"/>
                  <a:pt x="52" y="33"/>
                </a:cubicBezTo>
                <a:cubicBezTo>
                  <a:pt x="52" y="32"/>
                  <a:pt x="51" y="31"/>
                  <a:pt x="51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34" name="圆角矩形 33"/>
          <p:cNvSpPr/>
          <p:nvPr/>
        </p:nvSpPr>
        <p:spPr>
          <a:xfrm>
            <a:off x="2219325" y="1814195"/>
            <a:ext cx="5175885" cy="4699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460625" y="1673860"/>
            <a:ext cx="4264025" cy="732790"/>
          </a:xfrm>
          <a:prstGeom prst="rect">
            <a:avLst/>
          </a:prstGeom>
        </p:spPr>
        <p:txBody>
          <a:bodyPr wrap="square" anchor="ctr" anchorCtr="1">
            <a:normAutofit/>
          </a:bodyPr>
          <a:p>
            <a:pPr algn="l">
              <a:lnSpc>
                <a:spcPct val="120000"/>
              </a:lnSpc>
              <a:defRPr/>
            </a:pPr>
            <a:r>
              <a:rPr lang="en-US" altLang="zh-CN" sz="1400" spc="15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2019</a:t>
            </a:r>
            <a:r>
              <a:rPr lang="zh-CN" altLang="en-US" sz="1400" spc="15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年完成了员宝开发、测试、上线、迭代</a:t>
            </a:r>
            <a:endParaRPr lang="zh-CN" altLang="en-US" sz="1400" spc="15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17" name="六边形 16"/>
          <p:cNvSpPr/>
          <p:nvPr/>
        </p:nvSpPr>
        <p:spPr>
          <a:xfrm rot="1800000">
            <a:off x="737694" y="1464009"/>
            <a:ext cx="1336303" cy="1151984"/>
          </a:xfrm>
          <a:prstGeom prst="hexagon">
            <a:avLst>
              <a:gd name="adj" fmla="val 28912"/>
              <a:gd name="vf" fmla="val 1154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/>
          </a:p>
        </p:txBody>
      </p:sp>
      <p:sp>
        <p:nvSpPr>
          <p:cNvPr id="20" name="文本框 19"/>
          <p:cNvSpPr txBox="1"/>
          <p:nvPr/>
        </p:nvSpPr>
        <p:spPr>
          <a:xfrm>
            <a:off x="1082040" y="18332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员宝</a:t>
            </a:r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98825" y="2437769"/>
            <a:ext cx="5594350" cy="198246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58800" dist="2032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428365" y="2813446"/>
            <a:ext cx="5335270" cy="1230035"/>
            <a:chOff x="3428365" y="2967335"/>
            <a:chExt cx="5335270" cy="1230035"/>
          </a:xfrm>
        </p:grpSpPr>
        <p:sp>
          <p:nvSpPr>
            <p:cNvPr id="8" name="文本框 7"/>
            <p:cNvSpPr txBox="1"/>
            <p:nvPr/>
          </p:nvSpPr>
          <p:spPr>
            <a:xfrm>
              <a:off x="3428365" y="2967335"/>
              <a:ext cx="5335270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dirty="0">
                  <a:solidFill>
                    <a:srgbClr val="FFFFFF"/>
                  </a:solidFill>
                </a:rPr>
                <a:t>工作成果</a:t>
              </a:r>
              <a:endParaRPr lang="zh-CN" altLang="en-US" sz="5400" dirty="0">
                <a:solidFill>
                  <a:srgbClr val="FFFFFF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649554" y="3890665"/>
              <a:ext cx="4892892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Results of the work</a:t>
              </a:r>
              <a:endParaRPr lang="en-US" altLang="zh-CN" sz="14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077636" y="2437769"/>
            <a:ext cx="194310" cy="1982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920054" y="2437769"/>
            <a:ext cx="194310" cy="1982462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/>
          <p:cNvSpPr/>
          <p:nvPr/>
        </p:nvSpPr>
        <p:spPr>
          <a:xfrm rot="2797980">
            <a:off x="401190" y="-652595"/>
            <a:ext cx="642482" cy="2674887"/>
          </a:xfrm>
          <a:custGeom>
            <a:avLst/>
            <a:gdLst>
              <a:gd name="connsiteX0" fmla="*/ 0 w 642482"/>
              <a:gd name="connsiteY0" fmla="*/ 680190 h 2674887"/>
              <a:gd name="connsiteX1" fmla="*/ 642482 w 642482"/>
              <a:gd name="connsiteY1" fmla="*/ 0 h 2674887"/>
              <a:gd name="connsiteX2" fmla="*/ 642482 w 642482"/>
              <a:gd name="connsiteY2" fmla="*/ 2674887 h 2674887"/>
              <a:gd name="connsiteX3" fmla="*/ 0 w 642482"/>
              <a:gd name="connsiteY3" fmla="*/ 2068023 h 267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482" h="2674887">
                <a:moveTo>
                  <a:pt x="0" y="680190"/>
                </a:moveTo>
                <a:lnTo>
                  <a:pt x="642482" y="0"/>
                </a:lnTo>
                <a:lnTo>
                  <a:pt x="642482" y="2674887"/>
                </a:lnTo>
                <a:lnTo>
                  <a:pt x="0" y="20680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 rot="18992881">
            <a:off x="-355398" y="438867"/>
            <a:ext cx="2057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rgbClr val="FFFFFF"/>
                </a:solidFill>
              </a:rPr>
              <a:t>Part 03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82625" y="421636"/>
            <a:ext cx="3406775" cy="648823"/>
            <a:chOff x="3260725" y="2753606"/>
            <a:chExt cx="3698875" cy="704454"/>
          </a:xfrm>
        </p:grpSpPr>
        <p:sp>
          <p:nvSpPr>
            <p:cNvPr id="5" name="矩形 4"/>
            <p:cNvSpPr/>
            <p:nvPr/>
          </p:nvSpPr>
          <p:spPr>
            <a:xfrm>
              <a:off x="3425825" y="2753606"/>
              <a:ext cx="3368675" cy="7044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58800" dist="2032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428364" y="2813446"/>
              <a:ext cx="3366134" cy="566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>
                  <a:solidFill>
                    <a:srgbClr val="FFFFFF"/>
                  </a:solidFill>
                </a:rPr>
                <a:t>工作成果</a:t>
              </a: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829847" y="2753606"/>
              <a:ext cx="129753" cy="704454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260725" y="2753606"/>
              <a:ext cx="129753" cy="704454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36ceee79-6654-4ec0-9e67-3e45d0b02820"/>
          <p:cNvGrpSpPr>
            <a:grpSpLocks noChangeAspect="1"/>
          </p:cNvGrpSpPr>
          <p:nvPr/>
        </p:nvGrpSpPr>
        <p:grpSpPr>
          <a:xfrm>
            <a:off x="759460" y="2081530"/>
            <a:ext cx="10788015" cy="4405630"/>
            <a:chOff x="759410" y="1662583"/>
            <a:chExt cx="10374169" cy="4405452"/>
          </a:xfrm>
        </p:grpSpPr>
        <p:grpSp>
          <p:nvGrpSpPr>
            <p:cNvPr id="9" name="Group 47"/>
            <p:cNvGrpSpPr/>
            <p:nvPr/>
          </p:nvGrpSpPr>
          <p:grpSpPr>
            <a:xfrm>
              <a:off x="4663211" y="4821541"/>
              <a:ext cx="2908954" cy="1246494"/>
              <a:chOff x="4954975" y="4821541"/>
              <a:chExt cx="2325425" cy="1246494"/>
            </a:xfrm>
          </p:grpSpPr>
          <p:sp>
            <p:nvSpPr>
              <p:cNvPr id="74" name="TextBox 36"/>
              <p:cNvSpPr txBox="1"/>
              <p:nvPr/>
            </p:nvSpPr>
            <p:spPr>
              <a:xfrm>
                <a:off x="4954975" y="4821541"/>
                <a:ext cx="2312110" cy="276998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Autofit/>
              </a:bodyPr>
              <a:lstStyle/>
              <a:p>
                <a:pPr algn="ctr"/>
                <a:r>
                  <a:rPr lang="zh-CN" altLang="en-US" sz="2300" b="1" spc="150"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专案：员宝（</a:t>
                </a:r>
                <a:r>
                  <a:rPr lang="en-US" altLang="zh-CN" sz="2300" b="1" spc="150"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iProud</a:t>
                </a:r>
                <a:r>
                  <a:rPr lang="zh-CN" altLang="en-US" sz="2300" b="1" spc="150"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）</a:t>
                </a:r>
                <a:endParaRPr lang="zh-CN" altLang="en-US" sz="2000" b="1" spc="150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endParaRPr>
              </a:p>
            </p:txBody>
          </p:sp>
          <p:sp>
            <p:nvSpPr>
              <p:cNvPr id="75" name="Rectangle 37"/>
              <p:cNvSpPr/>
              <p:nvPr/>
            </p:nvSpPr>
            <p:spPr>
              <a:xfrm>
                <a:off x="4968290" y="5098539"/>
                <a:ext cx="2312110" cy="969496"/>
              </a:xfrm>
              <a:prstGeom prst="rect">
                <a:avLst/>
              </a:prstGeom>
            </p:spPr>
            <p:txBody>
              <a:bodyPr wrap="square" lIns="0" tIns="0" rIns="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400" dirty="0"/>
              </a:p>
            </p:txBody>
          </p:sp>
        </p:grpSp>
        <p:grpSp>
          <p:nvGrpSpPr>
            <p:cNvPr id="11" name="Group 1"/>
            <p:cNvGrpSpPr/>
            <p:nvPr/>
          </p:nvGrpSpPr>
          <p:grpSpPr>
            <a:xfrm>
              <a:off x="4156561" y="1662583"/>
              <a:ext cx="3879439" cy="2569613"/>
              <a:chOff x="4156561" y="1662583"/>
              <a:chExt cx="3879439" cy="2569613"/>
            </a:xfrm>
          </p:grpSpPr>
          <p:grpSp>
            <p:nvGrpSpPr>
              <p:cNvPr id="24" name="Group 4"/>
              <p:cNvGrpSpPr/>
              <p:nvPr/>
            </p:nvGrpSpPr>
            <p:grpSpPr>
              <a:xfrm>
                <a:off x="7037282" y="2372572"/>
                <a:ext cx="998718" cy="1133578"/>
                <a:chOff x="6967515" y="2677835"/>
                <a:chExt cx="933715" cy="1059799"/>
              </a:xfrm>
            </p:grpSpPr>
            <p:sp>
              <p:nvSpPr>
                <p:cNvPr id="68" name="Freeform: Shape 5"/>
                <p:cNvSpPr/>
                <p:nvPr/>
              </p:nvSpPr>
              <p:spPr bwMode="auto">
                <a:xfrm rot="5400000">
                  <a:off x="6639239" y="3006111"/>
                  <a:ext cx="1059798" cy="403246"/>
                </a:xfrm>
                <a:custGeom>
                  <a:avLst/>
                  <a:gdLst>
                    <a:gd name="T0" fmla="*/ 465 w 933"/>
                    <a:gd name="T1" fmla="*/ 0 h 355"/>
                    <a:gd name="T2" fmla="*/ 0 w 933"/>
                    <a:gd name="T3" fmla="*/ 177 h 355"/>
                    <a:gd name="T4" fmla="*/ 465 w 933"/>
                    <a:gd name="T5" fmla="*/ 355 h 355"/>
                    <a:gd name="T6" fmla="*/ 933 w 933"/>
                    <a:gd name="T7" fmla="*/ 177 h 355"/>
                    <a:gd name="T8" fmla="*/ 465 w 933"/>
                    <a:gd name="T9" fmla="*/ 0 h 3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3" h="355">
                      <a:moveTo>
                        <a:pt x="465" y="0"/>
                      </a:moveTo>
                      <a:lnTo>
                        <a:pt x="0" y="177"/>
                      </a:lnTo>
                      <a:lnTo>
                        <a:pt x="465" y="355"/>
                      </a:lnTo>
                      <a:lnTo>
                        <a:pt x="933" y="177"/>
                      </a:lnTo>
                      <a:lnTo>
                        <a:pt x="465" y="0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9" name="Freeform: Shape 6"/>
                <p:cNvSpPr/>
                <p:nvPr/>
              </p:nvSpPr>
              <p:spPr bwMode="auto">
                <a:xfrm rot="5400000">
                  <a:off x="7271370" y="2576173"/>
                  <a:ext cx="528195" cy="731522"/>
                </a:xfrm>
                <a:custGeom>
                  <a:avLst/>
                  <a:gdLst>
                    <a:gd name="T0" fmla="*/ 465 w 465"/>
                    <a:gd name="T1" fmla="*/ 467 h 644"/>
                    <a:gd name="T2" fmla="*/ 0 w 465"/>
                    <a:gd name="T3" fmla="*/ 644 h 644"/>
                    <a:gd name="T4" fmla="*/ 0 w 465"/>
                    <a:gd name="T5" fmla="*/ 280 h 644"/>
                    <a:gd name="T6" fmla="*/ 465 w 465"/>
                    <a:gd name="T7" fmla="*/ 0 h 644"/>
                    <a:gd name="T8" fmla="*/ 465 w 465"/>
                    <a:gd name="T9" fmla="*/ 467 h 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5" h="644">
                      <a:moveTo>
                        <a:pt x="465" y="467"/>
                      </a:moveTo>
                      <a:lnTo>
                        <a:pt x="0" y="644"/>
                      </a:lnTo>
                      <a:lnTo>
                        <a:pt x="0" y="280"/>
                      </a:lnTo>
                      <a:lnTo>
                        <a:pt x="465" y="0"/>
                      </a:lnTo>
                      <a:lnTo>
                        <a:pt x="465" y="467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0" name="Freeform: Shape 7"/>
                <p:cNvSpPr/>
                <p:nvPr/>
              </p:nvSpPr>
              <p:spPr bwMode="auto">
                <a:xfrm rot="5400000">
                  <a:off x="7269667" y="3106072"/>
                  <a:ext cx="531603" cy="731522"/>
                </a:xfrm>
                <a:custGeom>
                  <a:avLst/>
                  <a:gdLst>
                    <a:gd name="T0" fmla="*/ 0 w 468"/>
                    <a:gd name="T1" fmla="*/ 467 h 644"/>
                    <a:gd name="T2" fmla="*/ 468 w 468"/>
                    <a:gd name="T3" fmla="*/ 644 h 644"/>
                    <a:gd name="T4" fmla="*/ 468 w 468"/>
                    <a:gd name="T5" fmla="*/ 280 h 644"/>
                    <a:gd name="T6" fmla="*/ 0 w 468"/>
                    <a:gd name="T7" fmla="*/ 0 h 644"/>
                    <a:gd name="T8" fmla="*/ 0 w 468"/>
                    <a:gd name="T9" fmla="*/ 467 h 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8" h="644">
                      <a:moveTo>
                        <a:pt x="0" y="467"/>
                      </a:moveTo>
                      <a:lnTo>
                        <a:pt x="468" y="644"/>
                      </a:lnTo>
                      <a:lnTo>
                        <a:pt x="468" y="280"/>
                      </a:lnTo>
                      <a:lnTo>
                        <a:pt x="0" y="0"/>
                      </a:lnTo>
                      <a:lnTo>
                        <a:pt x="0" y="467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1" name="Freeform: Shape 8"/>
                <p:cNvSpPr/>
                <p:nvPr/>
              </p:nvSpPr>
              <p:spPr bwMode="auto">
                <a:xfrm rot="5400000">
                  <a:off x="7630884" y="2941365"/>
                  <a:ext cx="9087" cy="531603"/>
                </a:xfrm>
                <a:custGeom>
                  <a:avLst/>
                  <a:gdLst>
                    <a:gd name="T0" fmla="*/ 8 w 8"/>
                    <a:gd name="T1" fmla="*/ 468 h 468"/>
                    <a:gd name="T2" fmla="*/ 0 w 8"/>
                    <a:gd name="T3" fmla="*/ 468 h 468"/>
                    <a:gd name="T4" fmla="*/ 0 w 8"/>
                    <a:gd name="T5" fmla="*/ 2 h 468"/>
                    <a:gd name="T6" fmla="*/ 3 w 8"/>
                    <a:gd name="T7" fmla="*/ 0 h 468"/>
                    <a:gd name="T8" fmla="*/ 8 w 8"/>
                    <a:gd name="T9" fmla="*/ 2 h 468"/>
                    <a:gd name="T10" fmla="*/ 8 w 8"/>
                    <a:gd name="T11" fmla="*/ 468 h 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468">
                      <a:moveTo>
                        <a:pt x="8" y="468"/>
                      </a:moveTo>
                      <a:lnTo>
                        <a:pt x="0" y="468"/>
                      </a:lnTo>
                      <a:lnTo>
                        <a:pt x="0" y="2"/>
                      </a:lnTo>
                      <a:lnTo>
                        <a:pt x="3" y="0"/>
                      </a:lnTo>
                      <a:lnTo>
                        <a:pt x="8" y="2"/>
                      </a:lnTo>
                      <a:lnTo>
                        <a:pt x="8" y="468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2" name="Freeform: Shape 9"/>
                <p:cNvSpPr/>
                <p:nvPr/>
              </p:nvSpPr>
              <p:spPr bwMode="auto">
                <a:xfrm rot="5400000">
                  <a:off x="7209464" y="3045868"/>
                  <a:ext cx="1059798" cy="323733"/>
                </a:xfrm>
                <a:custGeom>
                  <a:avLst/>
                  <a:gdLst>
                    <a:gd name="T0" fmla="*/ 465 w 933"/>
                    <a:gd name="T1" fmla="*/ 0 h 285"/>
                    <a:gd name="T2" fmla="*/ 0 w 933"/>
                    <a:gd name="T3" fmla="*/ 280 h 285"/>
                    <a:gd name="T4" fmla="*/ 0 w 933"/>
                    <a:gd name="T5" fmla="*/ 285 h 285"/>
                    <a:gd name="T6" fmla="*/ 465 w 933"/>
                    <a:gd name="T7" fmla="*/ 10 h 285"/>
                    <a:gd name="T8" fmla="*/ 933 w 933"/>
                    <a:gd name="T9" fmla="*/ 285 h 285"/>
                    <a:gd name="T10" fmla="*/ 933 w 933"/>
                    <a:gd name="T11" fmla="*/ 280 h 285"/>
                    <a:gd name="T12" fmla="*/ 465 w 933"/>
                    <a:gd name="T13" fmla="*/ 0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33" h="285">
                      <a:moveTo>
                        <a:pt x="465" y="0"/>
                      </a:moveTo>
                      <a:lnTo>
                        <a:pt x="0" y="280"/>
                      </a:lnTo>
                      <a:lnTo>
                        <a:pt x="0" y="285"/>
                      </a:lnTo>
                      <a:lnTo>
                        <a:pt x="465" y="10"/>
                      </a:lnTo>
                      <a:lnTo>
                        <a:pt x="933" y="285"/>
                      </a:lnTo>
                      <a:lnTo>
                        <a:pt x="933" y="280"/>
                      </a:lnTo>
                      <a:lnTo>
                        <a:pt x="465" y="0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3" name="Freeform: Shape 10"/>
                <p:cNvSpPr/>
                <p:nvPr/>
              </p:nvSpPr>
              <p:spPr bwMode="auto">
                <a:xfrm rot="5400000">
                  <a:off x="6743742" y="3103799"/>
                  <a:ext cx="1059798" cy="207871"/>
                </a:xfrm>
                <a:custGeom>
                  <a:avLst/>
                  <a:gdLst>
                    <a:gd name="T0" fmla="*/ 0 w 933"/>
                    <a:gd name="T1" fmla="*/ 183 h 183"/>
                    <a:gd name="T2" fmla="*/ 462 w 933"/>
                    <a:gd name="T3" fmla="*/ 7 h 183"/>
                    <a:gd name="T4" fmla="*/ 470 w 933"/>
                    <a:gd name="T5" fmla="*/ 7 h 183"/>
                    <a:gd name="T6" fmla="*/ 933 w 933"/>
                    <a:gd name="T7" fmla="*/ 183 h 183"/>
                    <a:gd name="T8" fmla="*/ 933 w 933"/>
                    <a:gd name="T9" fmla="*/ 178 h 183"/>
                    <a:gd name="T10" fmla="*/ 470 w 933"/>
                    <a:gd name="T11" fmla="*/ 0 h 183"/>
                    <a:gd name="T12" fmla="*/ 462 w 933"/>
                    <a:gd name="T13" fmla="*/ 0 h 183"/>
                    <a:gd name="T14" fmla="*/ 0 w 933"/>
                    <a:gd name="T15" fmla="*/ 178 h 183"/>
                    <a:gd name="T16" fmla="*/ 0 w 933"/>
                    <a:gd name="T17" fmla="*/ 183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3" h="183">
                      <a:moveTo>
                        <a:pt x="0" y="183"/>
                      </a:moveTo>
                      <a:lnTo>
                        <a:pt x="462" y="7"/>
                      </a:lnTo>
                      <a:lnTo>
                        <a:pt x="470" y="7"/>
                      </a:lnTo>
                      <a:lnTo>
                        <a:pt x="933" y="183"/>
                      </a:lnTo>
                      <a:lnTo>
                        <a:pt x="933" y="178"/>
                      </a:lnTo>
                      <a:lnTo>
                        <a:pt x="470" y="0"/>
                      </a:lnTo>
                      <a:lnTo>
                        <a:pt x="462" y="0"/>
                      </a:lnTo>
                      <a:lnTo>
                        <a:pt x="0" y="178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25" name="Group 11"/>
              <p:cNvGrpSpPr/>
              <p:nvPr/>
            </p:nvGrpSpPr>
            <p:grpSpPr>
              <a:xfrm>
                <a:off x="4156561" y="2372573"/>
                <a:ext cx="998716" cy="1133577"/>
                <a:chOff x="4274289" y="2677836"/>
                <a:chExt cx="933713" cy="1059798"/>
              </a:xfrm>
            </p:grpSpPr>
            <p:sp>
              <p:nvSpPr>
                <p:cNvPr id="62" name="Freeform: Shape 12"/>
                <p:cNvSpPr/>
                <p:nvPr/>
              </p:nvSpPr>
              <p:spPr bwMode="auto">
                <a:xfrm rot="5400000">
                  <a:off x="4475912" y="3005544"/>
                  <a:ext cx="1059798" cy="404382"/>
                </a:xfrm>
                <a:custGeom>
                  <a:avLst/>
                  <a:gdLst>
                    <a:gd name="T0" fmla="*/ 465 w 933"/>
                    <a:gd name="T1" fmla="*/ 356 h 356"/>
                    <a:gd name="T2" fmla="*/ 0 w 933"/>
                    <a:gd name="T3" fmla="*/ 178 h 356"/>
                    <a:gd name="T4" fmla="*/ 465 w 933"/>
                    <a:gd name="T5" fmla="*/ 0 h 356"/>
                    <a:gd name="T6" fmla="*/ 933 w 933"/>
                    <a:gd name="T7" fmla="*/ 178 h 356"/>
                    <a:gd name="T8" fmla="*/ 465 w 933"/>
                    <a:gd name="T9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3" h="356">
                      <a:moveTo>
                        <a:pt x="465" y="356"/>
                      </a:moveTo>
                      <a:lnTo>
                        <a:pt x="0" y="178"/>
                      </a:lnTo>
                      <a:lnTo>
                        <a:pt x="465" y="0"/>
                      </a:lnTo>
                      <a:lnTo>
                        <a:pt x="933" y="178"/>
                      </a:lnTo>
                      <a:lnTo>
                        <a:pt x="465" y="356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3" name="Freeform: Shape 13"/>
                <p:cNvSpPr/>
                <p:nvPr/>
              </p:nvSpPr>
              <p:spPr bwMode="auto">
                <a:xfrm rot="5400000">
                  <a:off x="4375953" y="2576173"/>
                  <a:ext cx="528195" cy="731522"/>
                </a:xfrm>
                <a:custGeom>
                  <a:avLst/>
                  <a:gdLst>
                    <a:gd name="T0" fmla="*/ 465 w 465"/>
                    <a:gd name="T1" fmla="*/ 178 h 644"/>
                    <a:gd name="T2" fmla="*/ 0 w 465"/>
                    <a:gd name="T3" fmla="*/ 0 h 644"/>
                    <a:gd name="T4" fmla="*/ 0 w 465"/>
                    <a:gd name="T5" fmla="*/ 364 h 644"/>
                    <a:gd name="T6" fmla="*/ 465 w 465"/>
                    <a:gd name="T7" fmla="*/ 644 h 644"/>
                    <a:gd name="T8" fmla="*/ 465 w 465"/>
                    <a:gd name="T9" fmla="*/ 178 h 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5" h="644">
                      <a:moveTo>
                        <a:pt x="465" y="178"/>
                      </a:moveTo>
                      <a:lnTo>
                        <a:pt x="0" y="0"/>
                      </a:lnTo>
                      <a:lnTo>
                        <a:pt x="0" y="364"/>
                      </a:lnTo>
                      <a:lnTo>
                        <a:pt x="465" y="644"/>
                      </a:lnTo>
                      <a:lnTo>
                        <a:pt x="465" y="1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4" name="Freeform: Shape 14"/>
                <p:cNvSpPr/>
                <p:nvPr/>
              </p:nvSpPr>
              <p:spPr bwMode="auto">
                <a:xfrm rot="5400000">
                  <a:off x="4374249" y="3106072"/>
                  <a:ext cx="531603" cy="731522"/>
                </a:xfrm>
                <a:custGeom>
                  <a:avLst/>
                  <a:gdLst>
                    <a:gd name="T0" fmla="*/ 0 w 468"/>
                    <a:gd name="T1" fmla="*/ 178 h 644"/>
                    <a:gd name="T2" fmla="*/ 468 w 468"/>
                    <a:gd name="T3" fmla="*/ 0 h 644"/>
                    <a:gd name="T4" fmla="*/ 468 w 468"/>
                    <a:gd name="T5" fmla="*/ 364 h 644"/>
                    <a:gd name="T6" fmla="*/ 0 w 468"/>
                    <a:gd name="T7" fmla="*/ 644 h 644"/>
                    <a:gd name="T8" fmla="*/ 0 w 468"/>
                    <a:gd name="T9" fmla="*/ 178 h 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8" h="644">
                      <a:moveTo>
                        <a:pt x="0" y="178"/>
                      </a:moveTo>
                      <a:lnTo>
                        <a:pt x="468" y="0"/>
                      </a:lnTo>
                      <a:lnTo>
                        <a:pt x="468" y="364"/>
                      </a:lnTo>
                      <a:lnTo>
                        <a:pt x="0" y="644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5" name="Freeform: Shape 15"/>
                <p:cNvSpPr/>
                <p:nvPr/>
              </p:nvSpPr>
              <p:spPr bwMode="auto">
                <a:xfrm rot="5400000">
                  <a:off x="4535547" y="2941365"/>
                  <a:ext cx="9087" cy="531603"/>
                </a:xfrm>
                <a:custGeom>
                  <a:avLst/>
                  <a:gdLst>
                    <a:gd name="T0" fmla="*/ 8 w 8"/>
                    <a:gd name="T1" fmla="*/ 0 h 468"/>
                    <a:gd name="T2" fmla="*/ 0 w 8"/>
                    <a:gd name="T3" fmla="*/ 0 h 468"/>
                    <a:gd name="T4" fmla="*/ 0 w 8"/>
                    <a:gd name="T5" fmla="*/ 467 h 468"/>
                    <a:gd name="T6" fmla="*/ 3 w 8"/>
                    <a:gd name="T7" fmla="*/ 468 h 468"/>
                    <a:gd name="T8" fmla="*/ 8 w 8"/>
                    <a:gd name="T9" fmla="*/ 467 h 468"/>
                    <a:gd name="T10" fmla="*/ 8 w 8"/>
                    <a:gd name="T11" fmla="*/ 0 h 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468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467"/>
                      </a:lnTo>
                      <a:lnTo>
                        <a:pt x="3" y="468"/>
                      </a:lnTo>
                      <a:lnTo>
                        <a:pt x="8" y="467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6" name="Freeform: Shape 16"/>
                <p:cNvSpPr/>
                <p:nvPr/>
              </p:nvSpPr>
              <p:spPr bwMode="auto">
                <a:xfrm rot="5400000">
                  <a:off x="3906257" y="3045868"/>
                  <a:ext cx="1059798" cy="323733"/>
                </a:xfrm>
                <a:custGeom>
                  <a:avLst/>
                  <a:gdLst>
                    <a:gd name="T0" fmla="*/ 465 w 933"/>
                    <a:gd name="T1" fmla="*/ 285 h 285"/>
                    <a:gd name="T2" fmla="*/ 0 w 933"/>
                    <a:gd name="T3" fmla="*/ 5 h 285"/>
                    <a:gd name="T4" fmla="*/ 0 w 933"/>
                    <a:gd name="T5" fmla="*/ 0 h 285"/>
                    <a:gd name="T6" fmla="*/ 465 w 933"/>
                    <a:gd name="T7" fmla="*/ 275 h 285"/>
                    <a:gd name="T8" fmla="*/ 933 w 933"/>
                    <a:gd name="T9" fmla="*/ 0 h 285"/>
                    <a:gd name="T10" fmla="*/ 933 w 933"/>
                    <a:gd name="T11" fmla="*/ 5 h 285"/>
                    <a:gd name="T12" fmla="*/ 465 w 933"/>
                    <a:gd name="T13" fmla="*/ 285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33" h="285">
                      <a:moveTo>
                        <a:pt x="465" y="285"/>
                      </a:move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465" y="275"/>
                      </a:lnTo>
                      <a:lnTo>
                        <a:pt x="933" y="0"/>
                      </a:lnTo>
                      <a:lnTo>
                        <a:pt x="933" y="5"/>
                      </a:lnTo>
                      <a:lnTo>
                        <a:pt x="465" y="285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7" name="Freeform: Shape 17"/>
                <p:cNvSpPr/>
                <p:nvPr/>
              </p:nvSpPr>
              <p:spPr bwMode="auto">
                <a:xfrm rot="5400000">
                  <a:off x="4371976" y="3103799"/>
                  <a:ext cx="1059798" cy="207871"/>
                </a:xfrm>
                <a:custGeom>
                  <a:avLst/>
                  <a:gdLst>
                    <a:gd name="T0" fmla="*/ 0 w 933"/>
                    <a:gd name="T1" fmla="*/ 0 h 183"/>
                    <a:gd name="T2" fmla="*/ 462 w 933"/>
                    <a:gd name="T3" fmla="*/ 176 h 183"/>
                    <a:gd name="T4" fmla="*/ 470 w 933"/>
                    <a:gd name="T5" fmla="*/ 176 h 183"/>
                    <a:gd name="T6" fmla="*/ 933 w 933"/>
                    <a:gd name="T7" fmla="*/ 0 h 183"/>
                    <a:gd name="T8" fmla="*/ 933 w 933"/>
                    <a:gd name="T9" fmla="*/ 5 h 183"/>
                    <a:gd name="T10" fmla="*/ 470 w 933"/>
                    <a:gd name="T11" fmla="*/ 183 h 183"/>
                    <a:gd name="T12" fmla="*/ 462 w 933"/>
                    <a:gd name="T13" fmla="*/ 183 h 183"/>
                    <a:gd name="T14" fmla="*/ 0 w 933"/>
                    <a:gd name="T15" fmla="*/ 5 h 183"/>
                    <a:gd name="T16" fmla="*/ 0 w 933"/>
                    <a:gd name="T17" fmla="*/ 0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3" h="183">
                      <a:moveTo>
                        <a:pt x="0" y="0"/>
                      </a:moveTo>
                      <a:lnTo>
                        <a:pt x="462" y="176"/>
                      </a:lnTo>
                      <a:lnTo>
                        <a:pt x="470" y="176"/>
                      </a:lnTo>
                      <a:lnTo>
                        <a:pt x="933" y="0"/>
                      </a:lnTo>
                      <a:lnTo>
                        <a:pt x="933" y="5"/>
                      </a:lnTo>
                      <a:lnTo>
                        <a:pt x="470" y="183"/>
                      </a:lnTo>
                      <a:lnTo>
                        <a:pt x="462" y="183"/>
                      </a:lnTo>
                      <a:lnTo>
                        <a:pt x="0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26" name="Freeform: Shape 18"/>
              <p:cNvSpPr/>
              <p:nvPr/>
            </p:nvSpPr>
            <p:spPr bwMode="auto">
              <a:xfrm rot="5400000">
                <a:off x="6086554" y="2549353"/>
                <a:ext cx="9720" cy="778803"/>
              </a:xfrm>
              <a:custGeom>
                <a:avLst/>
                <a:gdLst>
                  <a:gd name="T0" fmla="*/ 8 w 8"/>
                  <a:gd name="T1" fmla="*/ 640 h 641"/>
                  <a:gd name="T2" fmla="*/ 3 w 8"/>
                  <a:gd name="T3" fmla="*/ 641 h 641"/>
                  <a:gd name="T4" fmla="*/ 0 w 8"/>
                  <a:gd name="T5" fmla="*/ 640 h 641"/>
                  <a:gd name="T6" fmla="*/ 0 w 8"/>
                  <a:gd name="T7" fmla="*/ 0 h 641"/>
                  <a:gd name="T8" fmla="*/ 3 w 8"/>
                  <a:gd name="T9" fmla="*/ 0 h 641"/>
                  <a:gd name="T10" fmla="*/ 8 w 8"/>
                  <a:gd name="T11" fmla="*/ 0 h 641"/>
                  <a:gd name="T12" fmla="*/ 8 w 8"/>
                  <a:gd name="T13" fmla="*/ 640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41">
                    <a:moveTo>
                      <a:pt x="8" y="640"/>
                    </a:moveTo>
                    <a:lnTo>
                      <a:pt x="3" y="641"/>
                    </a:lnTo>
                    <a:lnTo>
                      <a:pt x="0" y="64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8" y="0"/>
                    </a:lnTo>
                    <a:lnTo>
                      <a:pt x="8" y="64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27" name="Group 19"/>
              <p:cNvGrpSpPr/>
              <p:nvPr/>
            </p:nvGrpSpPr>
            <p:grpSpPr>
              <a:xfrm>
                <a:off x="4915918" y="2031163"/>
                <a:ext cx="886938" cy="1815182"/>
                <a:chOff x="4984228" y="2358647"/>
                <a:chExt cx="829211" cy="1697040"/>
              </a:xfrm>
            </p:grpSpPr>
            <p:sp>
              <p:nvSpPr>
                <p:cNvPr id="56" name="Freeform: Shape 20"/>
                <p:cNvSpPr/>
                <p:nvPr/>
              </p:nvSpPr>
              <p:spPr bwMode="auto">
                <a:xfrm rot="5400000">
                  <a:off x="4911532" y="2431345"/>
                  <a:ext cx="847384" cy="701988"/>
                </a:xfrm>
                <a:custGeom>
                  <a:avLst/>
                  <a:gdLst>
                    <a:gd name="T0" fmla="*/ 746 w 746"/>
                    <a:gd name="T1" fmla="*/ 112 h 618"/>
                    <a:gd name="T2" fmla="*/ 0 w 746"/>
                    <a:gd name="T3" fmla="*/ 0 h 618"/>
                    <a:gd name="T4" fmla="*/ 0 w 746"/>
                    <a:gd name="T5" fmla="*/ 394 h 618"/>
                    <a:gd name="T6" fmla="*/ 746 w 746"/>
                    <a:gd name="T7" fmla="*/ 618 h 618"/>
                    <a:gd name="T8" fmla="*/ 746 w 746"/>
                    <a:gd name="T9" fmla="*/ 112 h 6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6" h="618">
                      <a:moveTo>
                        <a:pt x="746" y="112"/>
                      </a:moveTo>
                      <a:lnTo>
                        <a:pt x="0" y="0"/>
                      </a:lnTo>
                      <a:lnTo>
                        <a:pt x="0" y="394"/>
                      </a:lnTo>
                      <a:lnTo>
                        <a:pt x="746" y="618"/>
                      </a:lnTo>
                      <a:lnTo>
                        <a:pt x="746" y="1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7" name="Freeform: Shape 21"/>
                <p:cNvSpPr/>
                <p:nvPr/>
              </p:nvSpPr>
              <p:spPr bwMode="auto">
                <a:xfrm rot="5400000">
                  <a:off x="4910395" y="3279865"/>
                  <a:ext cx="849656" cy="701988"/>
                </a:xfrm>
                <a:custGeom>
                  <a:avLst/>
                  <a:gdLst>
                    <a:gd name="T0" fmla="*/ 0 w 748"/>
                    <a:gd name="T1" fmla="*/ 112 h 618"/>
                    <a:gd name="T2" fmla="*/ 748 w 748"/>
                    <a:gd name="T3" fmla="*/ 0 h 618"/>
                    <a:gd name="T4" fmla="*/ 748 w 748"/>
                    <a:gd name="T5" fmla="*/ 394 h 618"/>
                    <a:gd name="T6" fmla="*/ 0 w 748"/>
                    <a:gd name="T7" fmla="*/ 618 h 618"/>
                    <a:gd name="T8" fmla="*/ 0 w 748"/>
                    <a:gd name="T9" fmla="*/ 112 h 6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8" h="618">
                      <a:moveTo>
                        <a:pt x="0" y="112"/>
                      </a:moveTo>
                      <a:lnTo>
                        <a:pt x="748" y="0"/>
                      </a:lnTo>
                      <a:lnTo>
                        <a:pt x="748" y="394"/>
                      </a:lnTo>
                      <a:lnTo>
                        <a:pt x="0" y="618"/>
                      </a:lnTo>
                      <a:lnTo>
                        <a:pt x="0" y="1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8" name="Freeform: Shape 22"/>
                <p:cNvSpPr/>
                <p:nvPr/>
              </p:nvSpPr>
              <p:spPr bwMode="auto">
                <a:xfrm rot="5400000">
                  <a:off x="5267069" y="2919783"/>
                  <a:ext cx="9087" cy="574767"/>
                </a:xfrm>
                <a:custGeom>
                  <a:avLst/>
                  <a:gdLst>
                    <a:gd name="T0" fmla="*/ 8 w 8"/>
                    <a:gd name="T1" fmla="*/ 0 h 506"/>
                    <a:gd name="T2" fmla="*/ 0 w 8"/>
                    <a:gd name="T3" fmla="*/ 0 h 506"/>
                    <a:gd name="T4" fmla="*/ 0 w 8"/>
                    <a:gd name="T5" fmla="*/ 504 h 506"/>
                    <a:gd name="T6" fmla="*/ 3 w 8"/>
                    <a:gd name="T7" fmla="*/ 506 h 506"/>
                    <a:gd name="T8" fmla="*/ 8 w 8"/>
                    <a:gd name="T9" fmla="*/ 504 h 506"/>
                    <a:gd name="T10" fmla="*/ 8 w 8"/>
                    <a:gd name="T11" fmla="*/ 0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506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504"/>
                      </a:lnTo>
                      <a:lnTo>
                        <a:pt x="3" y="506"/>
                      </a:lnTo>
                      <a:lnTo>
                        <a:pt x="8" y="504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9" name="Freeform: Shape 23"/>
                <p:cNvSpPr/>
                <p:nvPr/>
              </p:nvSpPr>
              <p:spPr bwMode="auto">
                <a:xfrm rot="5400000">
                  <a:off x="4268041" y="3074834"/>
                  <a:ext cx="1697039" cy="264666"/>
                </a:xfrm>
                <a:custGeom>
                  <a:avLst/>
                  <a:gdLst>
                    <a:gd name="T0" fmla="*/ 746 w 1494"/>
                    <a:gd name="T1" fmla="*/ 233 h 233"/>
                    <a:gd name="T2" fmla="*/ 0 w 1494"/>
                    <a:gd name="T3" fmla="*/ 9 h 233"/>
                    <a:gd name="T4" fmla="*/ 0 w 1494"/>
                    <a:gd name="T5" fmla="*/ 0 h 233"/>
                    <a:gd name="T6" fmla="*/ 746 w 1494"/>
                    <a:gd name="T7" fmla="*/ 222 h 233"/>
                    <a:gd name="T8" fmla="*/ 1494 w 1494"/>
                    <a:gd name="T9" fmla="*/ 0 h 233"/>
                    <a:gd name="T10" fmla="*/ 1494 w 1494"/>
                    <a:gd name="T11" fmla="*/ 9 h 233"/>
                    <a:gd name="T12" fmla="*/ 746 w 1494"/>
                    <a:gd name="T13" fmla="*/ 233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94" h="233">
                      <a:moveTo>
                        <a:pt x="746" y="233"/>
                      </a:moveTo>
                      <a:lnTo>
                        <a:pt x="0" y="9"/>
                      </a:lnTo>
                      <a:lnTo>
                        <a:pt x="0" y="0"/>
                      </a:lnTo>
                      <a:lnTo>
                        <a:pt x="746" y="222"/>
                      </a:lnTo>
                      <a:lnTo>
                        <a:pt x="1494" y="0"/>
                      </a:lnTo>
                      <a:lnTo>
                        <a:pt x="1494" y="9"/>
                      </a:lnTo>
                      <a:lnTo>
                        <a:pt x="746" y="233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0" name="Freeform: Shape 24"/>
                <p:cNvSpPr/>
                <p:nvPr/>
              </p:nvSpPr>
              <p:spPr bwMode="auto">
                <a:xfrm rot="5400000">
                  <a:off x="4837698" y="3079946"/>
                  <a:ext cx="1697039" cy="254442"/>
                </a:xfrm>
                <a:custGeom>
                  <a:avLst/>
                  <a:gdLst>
                    <a:gd name="T0" fmla="*/ 746 w 1494"/>
                    <a:gd name="T1" fmla="*/ 224 h 224"/>
                    <a:gd name="T2" fmla="*/ 0 w 1494"/>
                    <a:gd name="T3" fmla="*/ 112 h 224"/>
                    <a:gd name="T4" fmla="*/ 746 w 1494"/>
                    <a:gd name="T5" fmla="*/ 0 h 224"/>
                    <a:gd name="T6" fmla="*/ 1494 w 1494"/>
                    <a:gd name="T7" fmla="*/ 112 h 224"/>
                    <a:gd name="T8" fmla="*/ 746 w 1494"/>
                    <a:gd name="T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4" h="224">
                      <a:moveTo>
                        <a:pt x="746" y="224"/>
                      </a:moveTo>
                      <a:lnTo>
                        <a:pt x="0" y="112"/>
                      </a:lnTo>
                      <a:lnTo>
                        <a:pt x="746" y="0"/>
                      </a:lnTo>
                      <a:lnTo>
                        <a:pt x="1494" y="112"/>
                      </a:lnTo>
                      <a:lnTo>
                        <a:pt x="746" y="224"/>
                      </a:ln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1" name="Freeform: Shape 25"/>
                <p:cNvSpPr/>
                <p:nvPr/>
              </p:nvSpPr>
              <p:spPr bwMode="auto">
                <a:xfrm rot="5400000">
                  <a:off x="4768408" y="3137877"/>
                  <a:ext cx="1697039" cy="138580"/>
                </a:xfrm>
                <a:custGeom>
                  <a:avLst/>
                  <a:gdLst>
                    <a:gd name="T0" fmla="*/ 743 w 1494"/>
                    <a:gd name="T1" fmla="*/ 122 h 122"/>
                    <a:gd name="T2" fmla="*/ 0 w 1494"/>
                    <a:gd name="T3" fmla="*/ 9 h 122"/>
                    <a:gd name="T4" fmla="*/ 0 w 1494"/>
                    <a:gd name="T5" fmla="*/ 0 h 122"/>
                    <a:gd name="T6" fmla="*/ 743 w 1494"/>
                    <a:gd name="T7" fmla="*/ 112 h 122"/>
                    <a:gd name="T8" fmla="*/ 751 w 1494"/>
                    <a:gd name="T9" fmla="*/ 112 h 122"/>
                    <a:gd name="T10" fmla="*/ 1494 w 1494"/>
                    <a:gd name="T11" fmla="*/ 0 h 122"/>
                    <a:gd name="T12" fmla="*/ 1494 w 1494"/>
                    <a:gd name="T13" fmla="*/ 9 h 122"/>
                    <a:gd name="T14" fmla="*/ 751 w 1494"/>
                    <a:gd name="T15" fmla="*/ 122 h 122"/>
                    <a:gd name="T16" fmla="*/ 743 w 1494"/>
                    <a:gd name="T17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94" h="122">
                      <a:moveTo>
                        <a:pt x="743" y="122"/>
                      </a:moveTo>
                      <a:lnTo>
                        <a:pt x="0" y="9"/>
                      </a:lnTo>
                      <a:lnTo>
                        <a:pt x="0" y="0"/>
                      </a:lnTo>
                      <a:lnTo>
                        <a:pt x="743" y="112"/>
                      </a:lnTo>
                      <a:lnTo>
                        <a:pt x="751" y="112"/>
                      </a:lnTo>
                      <a:lnTo>
                        <a:pt x="1494" y="0"/>
                      </a:lnTo>
                      <a:lnTo>
                        <a:pt x="1494" y="9"/>
                      </a:lnTo>
                      <a:lnTo>
                        <a:pt x="751" y="122"/>
                      </a:lnTo>
                      <a:lnTo>
                        <a:pt x="743" y="122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28" name="Group 26"/>
              <p:cNvGrpSpPr/>
              <p:nvPr/>
            </p:nvGrpSpPr>
            <p:grpSpPr>
              <a:xfrm>
                <a:off x="6331380" y="1689753"/>
                <a:ext cx="944041" cy="2498000"/>
                <a:chOff x="6307557" y="2039457"/>
                <a:chExt cx="882597" cy="2335417"/>
              </a:xfrm>
            </p:grpSpPr>
            <p:sp>
              <p:nvSpPr>
                <p:cNvPr id="49" name="Freeform: Shape 27"/>
                <p:cNvSpPr/>
                <p:nvPr/>
              </p:nvSpPr>
              <p:spPr bwMode="auto">
                <a:xfrm rot="5400000">
                  <a:off x="6416035" y="2431913"/>
                  <a:ext cx="847384" cy="700853"/>
                </a:xfrm>
                <a:custGeom>
                  <a:avLst/>
                  <a:gdLst>
                    <a:gd name="T0" fmla="*/ 746 w 746"/>
                    <a:gd name="T1" fmla="*/ 506 h 617"/>
                    <a:gd name="T2" fmla="*/ 0 w 746"/>
                    <a:gd name="T3" fmla="*/ 617 h 617"/>
                    <a:gd name="T4" fmla="*/ 0 w 746"/>
                    <a:gd name="T5" fmla="*/ 224 h 617"/>
                    <a:gd name="T6" fmla="*/ 746 w 746"/>
                    <a:gd name="T7" fmla="*/ 0 h 617"/>
                    <a:gd name="T8" fmla="*/ 746 w 746"/>
                    <a:gd name="T9" fmla="*/ 506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6" h="617">
                      <a:moveTo>
                        <a:pt x="746" y="506"/>
                      </a:moveTo>
                      <a:lnTo>
                        <a:pt x="0" y="617"/>
                      </a:lnTo>
                      <a:lnTo>
                        <a:pt x="0" y="224"/>
                      </a:lnTo>
                      <a:lnTo>
                        <a:pt x="746" y="0"/>
                      </a:lnTo>
                      <a:lnTo>
                        <a:pt x="746" y="50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0" name="Freeform: Shape 28"/>
                <p:cNvSpPr/>
                <p:nvPr/>
              </p:nvSpPr>
              <p:spPr bwMode="auto">
                <a:xfrm rot="5400000">
                  <a:off x="6414899" y="3280433"/>
                  <a:ext cx="849656" cy="700853"/>
                </a:xfrm>
                <a:custGeom>
                  <a:avLst/>
                  <a:gdLst>
                    <a:gd name="T0" fmla="*/ 0 w 748"/>
                    <a:gd name="T1" fmla="*/ 506 h 617"/>
                    <a:gd name="T2" fmla="*/ 748 w 748"/>
                    <a:gd name="T3" fmla="*/ 617 h 617"/>
                    <a:gd name="T4" fmla="*/ 748 w 748"/>
                    <a:gd name="T5" fmla="*/ 224 h 617"/>
                    <a:gd name="T6" fmla="*/ 0 w 748"/>
                    <a:gd name="T7" fmla="*/ 0 h 617"/>
                    <a:gd name="T8" fmla="*/ 0 w 748"/>
                    <a:gd name="T9" fmla="*/ 506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8" h="617">
                      <a:moveTo>
                        <a:pt x="0" y="506"/>
                      </a:moveTo>
                      <a:lnTo>
                        <a:pt x="748" y="617"/>
                      </a:lnTo>
                      <a:lnTo>
                        <a:pt x="748" y="224"/>
                      </a:lnTo>
                      <a:lnTo>
                        <a:pt x="0" y="0"/>
                      </a:lnTo>
                      <a:lnTo>
                        <a:pt x="0" y="50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1" name="Freeform: Shape 29"/>
                <p:cNvSpPr/>
                <p:nvPr/>
              </p:nvSpPr>
              <p:spPr bwMode="auto">
                <a:xfrm rot="5400000">
                  <a:off x="6898226" y="2919783"/>
                  <a:ext cx="9087" cy="574767"/>
                </a:xfrm>
                <a:custGeom>
                  <a:avLst/>
                  <a:gdLst>
                    <a:gd name="T0" fmla="*/ 8 w 8"/>
                    <a:gd name="T1" fmla="*/ 506 h 506"/>
                    <a:gd name="T2" fmla="*/ 0 w 8"/>
                    <a:gd name="T3" fmla="*/ 506 h 506"/>
                    <a:gd name="T4" fmla="*/ 0 w 8"/>
                    <a:gd name="T5" fmla="*/ 1 h 506"/>
                    <a:gd name="T6" fmla="*/ 3 w 8"/>
                    <a:gd name="T7" fmla="*/ 0 h 506"/>
                    <a:gd name="T8" fmla="*/ 8 w 8"/>
                    <a:gd name="T9" fmla="*/ 1 h 506"/>
                    <a:gd name="T10" fmla="*/ 8 w 8"/>
                    <a:gd name="T11" fmla="*/ 506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506">
                      <a:moveTo>
                        <a:pt x="8" y="506"/>
                      </a:moveTo>
                      <a:lnTo>
                        <a:pt x="0" y="506"/>
                      </a:lnTo>
                      <a:lnTo>
                        <a:pt x="0" y="1"/>
                      </a:lnTo>
                      <a:lnTo>
                        <a:pt x="3" y="0"/>
                      </a:lnTo>
                      <a:lnTo>
                        <a:pt x="8" y="1"/>
                      </a:lnTo>
                      <a:lnTo>
                        <a:pt x="8" y="506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2" name="Freeform: Shape 30"/>
                <p:cNvSpPr/>
                <p:nvPr/>
              </p:nvSpPr>
              <p:spPr bwMode="auto">
                <a:xfrm rot="5400000">
                  <a:off x="6209869" y="3075402"/>
                  <a:ext cx="1697039" cy="263530"/>
                </a:xfrm>
                <a:custGeom>
                  <a:avLst/>
                  <a:gdLst>
                    <a:gd name="T0" fmla="*/ 746 w 1494"/>
                    <a:gd name="T1" fmla="*/ 0 h 232"/>
                    <a:gd name="T2" fmla="*/ 0 w 1494"/>
                    <a:gd name="T3" fmla="*/ 224 h 232"/>
                    <a:gd name="T4" fmla="*/ 0 w 1494"/>
                    <a:gd name="T5" fmla="*/ 232 h 232"/>
                    <a:gd name="T6" fmla="*/ 746 w 1494"/>
                    <a:gd name="T7" fmla="*/ 10 h 232"/>
                    <a:gd name="T8" fmla="*/ 1494 w 1494"/>
                    <a:gd name="T9" fmla="*/ 232 h 232"/>
                    <a:gd name="T10" fmla="*/ 1494 w 1494"/>
                    <a:gd name="T11" fmla="*/ 224 h 232"/>
                    <a:gd name="T12" fmla="*/ 746 w 1494"/>
                    <a:gd name="T13" fmla="*/ 0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94" h="232">
                      <a:moveTo>
                        <a:pt x="746" y="0"/>
                      </a:moveTo>
                      <a:lnTo>
                        <a:pt x="0" y="224"/>
                      </a:lnTo>
                      <a:lnTo>
                        <a:pt x="0" y="232"/>
                      </a:lnTo>
                      <a:lnTo>
                        <a:pt x="746" y="10"/>
                      </a:lnTo>
                      <a:lnTo>
                        <a:pt x="1494" y="232"/>
                      </a:lnTo>
                      <a:lnTo>
                        <a:pt x="1494" y="224"/>
                      </a:lnTo>
                      <a:lnTo>
                        <a:pt x="746" y="0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3" name="Freeform: Shape 31"/>
                <p:cNvSpPr/>
                <p:nvPr/>
              </p:nvSpPr>
              <p:spPr bwMode="auto">
                <a:xfrm rot="5400000">
                  <a:off x="5639645" y="3079946"/>
                  <a:ext cx="1697039" cy="254442"/>
                </a:xfrm>
                <a:custGeom>
                  <a:avLst/>
                  <a:gdLst>
                    <a:gd name="T0" fmla="*/ 746 w 1494"/>
                    <a:gd name="T1" fmla="*/ 0 h 224"/>
                    <a:gd name="T2" fmla="*/ 0 w 1494"/>
                    <a:gd name="T3" fmla="*/ 111 h 224"/>
                    <a:gd name="T4" fmla="*/ 746 w 1494"/>
                    <a:gd name="T5" fmla="*/ 224 h 224"/>
                    <a:gd name="T6" fmla="*/ 1494 w 1494"/>
                    <a:gd name="T7" fmla="*/ 111 h 224"/>
                    <a:gd name="T8" fmla="*/ 746 w 1494"/>
                    <a:gd name="T9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4" h="224">
                      <a:moveTo>
                        <a:pt x="746" y="0"/>
                      </a:moveTo>
                      <a:lnTo>
                        <a:pt x="0" y="111"/>
                      </a:lnTo>
                      <a:lnTo>
                        <a:pt x="746" y="224"/>
                      </a:lnTo>
                      <a:lnTo>
                        <a:pt x="1494" y="111"/>
                      </a:lnTo>
                      <a:lnTo>
                        <a:pt x="746" y="0"/>
                      </a:ln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4" name="Freeform: Shape 32"/>
                <p:cNvSpPr/>
                <p:nvPr/>
              </p:nvSpPr>
              <p:spPr bwMode="auto">
                <a:xfrm rot="5400000">
                  <a:off x="5710071" y="3137877"/>
                  <a:ext cx="1697039" cy="138580"/>
                </a:xfrm>
                <a:custGeom>
                  <a:avLst/>
                  <a:gdLst>
                    <a:gd name="T0" fmla="*/ 743 w 1494"/>
                    <a:gd name="T1" fmla="*/ 0 h 122"/>
                    <a:gd name="T2" fmla="*/ 0 w 1494"/>
                    <a:gd name="T3" fmla="*/ 113 h 122"/>
                    <a:gd name="T4" fmla="*/ 0 w 1494"/>
                    <a:gd name="T5" fmla="*/ 122 h 122"/>
                    <a:gd name="T6" fmla="*/ 743 w 1494"/>
                    <a:gd name="T7" fmla="*/ 11 h 122"/>
                    <a:gd name="T8" fmla="*/ 751 w 1494"/>
                    <a:gd name="T9" fmla="*/ 11 h 122"/>
                    <a:gd name="T10" fmla="*/ 1494 w 1494"/>
                    <a:gd name="T11" fmla="*/ 122 h 122"/>
                    <a:gd name="T12" fmla="*/ 1494 w 1494"/>
                    <a:gd name="T13" fmla="*/ 113 h 122"/>
                    <a:gd name="T14" fmla="*/ 751 w 1494"/>
                    <a:gd name="T15" fmla="*/ 0 h 122"/>
                    <a:gd name="T16" fmla="*/ 743 w 1494"/>
                    <a:gd name="T17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94" h="122">
                      <a:moveTo>
                        <a:pt x="743" y="0"/>
                      </a:moveTo>
                      <a:lnTo>
                        <a:pt x="0" y="113"/>
                      </a:lnTo>
                      <a:lnTo>
                        <a:pt x="0" y="122"/>
                      </a:lnTo>
                      <a:lnTo>
                        <a:pt x="743" y="11"/>
                      </a:lnTo>
                      <a:lnTo>
                        <a:pt x="751" y="11"/>
                      </a:lnTo>
                      <a:lnTo>
                        <a:pt x="1494" y="122"/>
                      </a:lnTo>
                      <a:lnTo>
                        <a:pt x="1494" y="113"/>
                      </a:lnTo>
                      <a:lnTo>
                        <a:pt x="751" y="0"/>
                      </a:lnTo>
                      <a:lnTo>
                        <a:pt x="743" y="0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5" name="Freeform: Shape 33"/>
                <p:cNvSpPr/>
                <p:nvPr/>
              </p:nvSpPr>
              <p:spPr bwMode="auto">
                <a:xfrm rot="5400000">
                  <a:off x="5209706" y="3137308"/>
                  <a:ext cx="2335417" cy="139716"/>
                </a:xfrm>
                <a:custGeom>
                  <a:avLst/>
                  <a:gdLst>
                    <a:gd name="T0" fmla="*/ 1027 w 2056"/>
                    <a:gd name="T1" fmla="*/ 0 h 123"/>
                    <a:gd name="T2" fmla="*/ 0 w 2056"/>
                    <a:gd name="T3" fmla="*/ 111 h 123"/>
                    <a:gd name="T4" fmla="*/ 0 w 2056"/>
                    <a:gd name="T5" fmla="*/ 123 h 123"/>
                    <a:gd name="T6" fmla="*/ 1027 w 2056"/>
                    <a:gd name="T7" fmla="*/ 14 h 123"/>
                    <a:gd name="T8" fmla="*/ 2056 w 2056"/>
                    <a:gd name="T9" fmla="*/ 123 h 123"/>
                    <a:gd name="T10" fmla="*/ 2056 w 2056"/>
                    <a:gd name="T11" fmla="*/ 111 h 123"/>
                    <a:gd name="T12" fmla="*/ 1027 w 2056"/>
                    <a:gd name="T13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56" h="123">
                      <a:moveTo>
                        <a:pt x="1027" y="0"/>
                      </a:moveTo>
                      <a:lnTo>
                        <a:pt x="0" y="111"/>
                      </a:lnTo>
                      <a:lnTo>
                        <a:pt x="0" y="123"/>
                      </a:lnTo>
                      <a:lnTo>
                        <a:pt x="1027" y="14"/>
                      </a:lnTo>
                      <a:lnTo>
                        <a:pt x="2056" y="123"/>
                      </a:lnTo>
                      <a:lnTo>
                        <a:pt x="2056" y="111"/>
                      </a:lnTo>
                      <a:lnTo>
                        <a:pt x="1027" y="0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29" name="Freeform: Shape 34"/>
              <p:cNvSpPr/>
              <p:nvPr/>
            </p:nvSpPr>
            <p:spPr bwMode="auto">
              <a:xfrm rot="5400000">
                <a:off x="4525303" y="2866462"/>
                <a:ext cx="2498000" cy="144583"/>
              </a:xfrm>
              <a:custGeom>
                <a:avLst/>
                <a:gdLst>
                  <a:gd name="T0" fmla="*/ 1027 w 2056"/>
                  <a:gd name="T1" fmla="*/ 119 h 119"/>
                  <a:gd name="T2" fmla="*/ 0 w 2056"/>
                  <a:gd name="T3" fmla="*/ 10 h 119"/>
                  <a:gd name="T4" fmla="*/ 0 w 2056"/>
                  <a:gd name="T5" fmla="*/ 0 h 119"/>
                  <a:gd name="T6" fmla="*/ 1027 w 2056"/>
                  <a:gd name="T7" fmla="*/ 104 h 119"/>
                  <a:gd name="T8" fmla="*/ 2056 w 2056"/>
                  <a:gd name="T9" fmla="*/ 0 h 119"/>
                  <a:gd name="T10" fmla="*/ 2056 w 2056"/>
                  <a:gd name="T11" fmla="*/ 10 h 119"/>
                  <a:gd name="T12" fmla="*/ 1027 w 2056"/>
                  <a:gd name="T1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6" h="119">
                    <a:moveTo>
                      <a:pt x="1027" y="119"/>
                    </a:moveTo>
                    <a:lnTo>
                      <a:pt x="0" y="10"/>
                    </a:lnTo>
                    <a:lnTo>
                      <a:pt x="0" y="0"/>
                    </a:lnTo>
                    <a:lnTo>
                      <a:pt x="1027" y="104"/>
                    </a:lnTo>
                    <a:lnTo>
                      <a:pt x="2056" y="0"/>
                    </a:lnTo>
                    <a:lnTo>
                      <a:pt x="2056" y="10"/>
                    </a:lnTo>
                    <a:lnTo>
                      <a:pt x="1027" y="119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30" name="Group 38"/>
              <p:cNvGrpSpPr/>
              <p:nvPr/>
            </p:nvGrpSpPr>
            <p:grpSpPr>
              <a:xfrm>
                <a:off x="5702013" y="1683008"/>
                <a:ext cx="778803" cy="2504743"/>
                <a:chOff x="5719159" y="2033153"/>
                <a:chExt cx="728114" cy="2341722"/>
              </a:xfrm>
            </p:grpSpPr>
            <p:sp>
              <p:nvSpPr>
                <p:cNvPr id="47" name="Freeform: Shape 39"/>
                <p:cNvSpPr/>
                <p:nvPr/>
              </p:nvSpPr>
              <p:spPr bwMode="auto">
                <a:xfrm rot="5400000">
                  <a:off x="5499929" y="2252383"/>
                  <a:ext cx="1166573" cy="728114"/>
                </a:xfrm>
                <a:custGeom>
                  <a:avLst/>
                  <a:gdLst>
                    <a:gd name="T0" fmla="*/ 1027 w 1027"/>
                    <a:gd name="T1" fmla="*/ 641 h 641"/>
                    <a:gd name="T2" fmla="*/ 0 w 1027"/>
                    <a:gd name="T3" fmla="*/ 532 h 641"/>
                    <a:gd name="T4" fmla="*/ 0 w 1027"/>
                    <a:gd name="T5" fmla="*/ 111 h 641"/>
                    <a:gd name="T6" fmla="*/ 1027 w 1027"/>
                    <a:gd name="T7" fmla="*/ 0 h 641"/>
                    <a:gd name="T8" fmla="*/ 1027 w 1027"/>
                    <a:gd name="T9" fmla="*/ 641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7" h="641">
                      <a:moveTo>
                        <a:pt x="1027" y="641"/>
                      </a:moveTo>
                      <a:lnTo>
                        <a:pt x="0" y="532"/>
                      </a:lnTo>
                      <a:lnTo>
                        <a:pt x="0" y="111"/>
                      </a:lnTo>
                      <a:lnTo>
                        <a:pt x="1027" y="0"/>
                      </a:lnTo>
                      <a:lnTo>
                        <a:pt x="1027" y="64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8" name="Freeform: Shape 40"/>
                <p:cNvSpPr/>
                <p:nvPr/>
              </p:nvSpPr>
              <p:spPr bwMode="auto">
                <a:xfrm rot="5400000">
                  <a:off x="5498793" y="3426396"/>
                  <a:ext cx="1168845" cy="728114"/>
                </a:xfrm>
                <a:custGeom>
                  <a:avLst/>
                  <a:gdLst>
                    <a:gd name="T0" fmla="*/ 0 w 1029"/>
                    <a:gd name="T1" fmla="*/ 641 h 641"/>
                    <a:gd name="T2" fmla="*/ 1029 w 1029"/>
                    <a:gd name="T3" fmla="*/ 532 h 641"/>
                    <a:gd name="T4" fmla="*/ 1029 w 1029"/>
                    <a:gd name="T5" fmla="*/ 111 h 641"/>
                    <a:gd name="T6" fmla="*/ 0 w 1029"/>
                    <a:gd name="T7" fmla="*/ 0 h 641"/>
                    <a:gd name="T8" fmla="*/ 0 w 1029"/>
                    <a:gd name="T9" fmla="*/ 641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9" h="641">
                      <a:moveTo>
                        <a:pt x="0" y="641"/>
                      </a:moveTo>
                      <a:lnTo>
                        <a:pt x="1029" y="532"/>
                      </a:lnTo>
                      <a:lnTo>
                        <a:pt x="1029" y="111"/>
                      </a:lnTo>
                      <a:lnTo>
                        <a:pt x="0" y="0"/>
                      </a:lnTo>
                      <a:lnTo>
                        <a:pt x="0" y="64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1" name="Group 41"/>
              <p:cNvGrpSpPr/>
              <p:nvPr/>
            </p:nvGrpSpPr>
            <p:grpSpPr>
              <a:xfrm>
                <a:off x="7159036" y="1662583"/>
                <a:ext cx="0" cy="838484"/>
                <a:chOff x="33075" y="-1"/>
                <a:chExt cx="3467961" cy="1461015"/>
              </a:xfrm>
            </p:grpSpPr>
            <p:sp>
              <p:nvSpPr>
                <p:cNvPr id="44" name="Straight Connector 42"/>
                <p:cNvSpPr/>
                <p:nvPr/>
              </p:nvSpPr>
              <p:spPr>
                <a:xfrm flipV="1">
                  <a:off x="3488334" y="-1"/>
                  <a:ext cx="1" cy="1461015"/>
                </a:xfrm>
                <a:prstGeom prst="line">
                  <a:avLst/>
                </a:prstGeom>
                <a:noFill/>
                <a:ln w="19050" cap="flat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5" name="Straight Connector 43"/>
                <p:cNvSpPr/>
                <p:nvPr/>
              </p:nvSpPr>
              <p:spPr>
                <a:xfrm flipH="1" flipV="1">
                  <a:off x="33075" y="730506"/>
                  <a:ext cx="3467961" cy="1"/>
                </a:xfrm>
                <a:prstGeom prst="line">
                  <a:avLst/>
                </a:prstGeom>
                <a:noFill/>
                <a:ln w="19050" cap="flat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tailEnd type="oval" w="med" len="med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2" name="Group 44"/>
              <p:cNvGrpSpPr/>
              <p:nvPr/>
            </p:nvGrpSpPr>
            <p:grpSpPr>
              <a:xfrm flipH="1">
                <a:off x="4311875" y="1907097"/>
                <a:ext cx="0" cy="838484"/>
                <a:chOff x="33075" y="-1"/>
                <a:chExt cx="3467961" cy="1461015"/>
              </a:xfrm>
            </p:grpSpPr>
            <p:sp>
              <p:nvSpPr>
                <p:cNvPr id="42" name="Straight Connector 45"/>
                <p:cNvSpPr/>
                <p:nvPr/>
              </p:nvSpPr>
              <p:spPr>
                <a:xfrm flipV="1">
                  <a:off x="3488334" y="-1"/>
                  <a:ext cx="1" cy="1461015"/>
                </a:xfrm>
                <a:prstGeom prst="line">
                  <a:avLst/>
                </a:prstGeom>
                <a:noFill/>
                <a:ln w="19050" cap="flat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3" name="Straight Connector 46"/>
                <p:cNvSpPr/>
                <p:nvPr/>
              </p:nvSpPr>
              <p:spPr>
                <a:xfrm flipH="1" flipV="1">
                  <a:off x="33075" y="730506"/>
                  <a:ext cx="3467961" cy="1"/>
                </a:xfrm>
                <a:prstGeom prst="line">
                  <a:avLst/>
                </a:prstGeom>
                <a:noFill/>
                <a:ln w="19050" cap="flat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tailEnd type="oval" w="med" len="med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3" name="Group 53"/>
              <p:cNvGrpSpPr/>
              <p:nvPr/>
            </p:nvGrpSpPr>
            <p:grpSpPr>
              <a:xfrm rot="5400000">
                <a:off x="6091413" y="3636167"/>
                <a:ext cx="0" cy="838484"/>
                <a:chOff x="33075" y="-1"/>
                <a:chExt cx="3467961" cy="1461015"/>
              </a:xfrm>
            </p:grpSpPr>
            <p:sp>
              <p:nvSpPr>
                <p:cNvPr id="40" name="Straight Connector 54"/>
                <p:cNvSpPr/>
                <p:nvPr/>
              </p:nvSpPr>
              <p:spPr>
                <a:xfrm flipV="1">
                  <a:off x="3488334" y="-1"/>
                  <a:ext cx="1" cy="1461015"/>
                </a:xfrm>
                <a:prstGeom prst="line">
                  <a:avLst/>
                </a:prstGeom>
                <a:noFill/>
                <a:ln w="19050" cap="flat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1" name="Straight Connector 55"/>
                <p:cNvSpPr/>
                <p:nvPr/>
              </p:nvSpPr>
              <p:spPr>
                <a:xfrm flipH="1" flipV="1">
                  <a:off x="33075" y="730506"/>
                  <a:ext cx="3467961" cy="1"/>
                </a:xfrm>
                <a:prstGeom prst="line">
                  <a:avLst/>
                </a:prstGeom>
                <a:noFill/>
                <a:ln w="19050" cap="flat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tailEnd type="oval" w="med" len="med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4" name="Group 56"/>
              <p:cNvGrpSpPr/>
              <p:nvPr/>
            </p:nvGrpSpPr>
            <p:grpSpPr>
              <a:xfrm>
                <a:off x="7915790" y="3149198"/>
                <a:ext cx="0" cy="838484"/>
                <a:chOff x="33075" y="-1"/>
                <a:chExt cx="3467961" cy="1461015"/>
              </a:xfrm>
            </p:grpSpPr>
            <p:sp>
              <p:nvSpPr>
                <p:cNvPr id="38" name="Straight Connector 57"/>
                <p:cNvSpPr/>
                <p:nvPr/>
              </p:nvSpPr>
              <p:spPr>
                <a:xfrm flipV="1">
                  <a:off x="3488334" y="-1"/>
                  <a:ext cx="1" cy="1461015"/>
                </a:xfrm>
                <a:prstGeom prst="line">
                  <a:avLst/>
                </a:prstGeom>
                <a:noFill/>
                <a:ln w="19050" cap="flat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9" name="Straight Connector 58"/>
                <p:cNvSpPr/>
                <p:nvPr/>
              </p:nvSpPr>
              <p:spPr>
                <a:xfrm flipH="1" flipV="1">
                  <a:off x="33075" y="730506"/>
                  <a:ext cx="3467961" cy="1"/>
                </a:xfrm>
                <a:prstGeom prst="line">
                  <a:avLst/>
                </a:prstGeom>
                <a:noFill/>
                <a:ln w="19050" cap="flat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tailEnd type="oval" w="med" len="med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5" name="Group 59"/>
              <p:cNvGrpSpPr/>
              <p:nvPr/>
            </p:nvGrpSpPr>
            <p:grpSpPr>
              <a:xfrm flipH="1">
                <a:off x="5029507" y="3393712"/>
                <a:ext cx="0" cy="838484"/>
                <a:chOff x="33075" y="-1"/>
                <a:chExt cx="3467961" cy="1461015"/>
              </a:xfrm>
            </p:grpSpPr>
            <p:sp>
              <p:nvSpPr>
                <p:cNvPr id="36" name="Straight Connector 60"/>
                <p:cNvSpPr/>
                <p:nvPr/>
              </p:nvSpPr>
              <p:spPr>
                <a:xfrm flipV="1">
                  <a:off x="3488334" y="-1"/>
                  <a:ext cx="1" cy="1461015"/>
                </a:xfrm>
                <a:prstGeom prst="line">
                  <a:avLst/>
                </a:prstGeom>
                <a:noFill/>
                <a:ln w="19050" cap="flat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7" name="Straight Connector 61"/>
                <p:cNvSpPr/>
                <p:nvPr/>
              </p:nvSpPr>
              <p:spPr>
                <a:xfrm flipH="1" flipV="1">
                  <a:off x="33075" y="730506"/>
                  <a:ext cx="3467961" cy="1"/>
                </a:xfrm>
                <a:prstGeom prst="line">
                  <a:avLst/>
                </a:prstGeom>
                <a:noFill/>
                <a:ln w="19050" cap="flat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tailEnd type="oval" w="med" len="med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12" name="Group 65"/>
            <p:cNvGrpSpPr/>
            <p:nvPr/>
          </p:nvGrpSpPr>
          <p:grpSpPr>
            <a:xfrm>
              <a:off x="759410" y="1773322"/>
              <a:ext cx="2438400" cy="1239342"/>
              <a:chOff x="4027952" y="1287491"/>
              <a:chExt cx="2326620" cy="1239342"/>
            </a:xfrm>
          </p:grpSpPr>
          <p:sp>
            <p:nvSpPr>
              <p:cNvPr id="22" name="TextBox 68"/>
              <p:cNvSpPr txBox="1"/>
              <p:nvPr/>
            </p:nvSpPr>
            <p:spPr>
              <a:xfrm>
                <a:off x="4027952" y="1784537"/>
                <a:ext cx="2322052" cy="742296"/>
              </a:xfrm>
              <a:prstGeom prst="rect">
                <a:avLst/>
              </a:prstGeom>
              <a:noFill/>
            </p:spPr>
            <p:txBody>
              <a:bodyPr wrap="square" lIns="0" tIns="0" rIns="72000" bIns="0">
                <a:normAutofit lnSpcReduction="1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400" dirty="0"/>
                  <a:t>提高员工工作效率</a:t>
                </a:r>
                <a:endParaRPr lang="zh-CN" altLang="en-US" sz="1400" dirty="0"/>
              </a:p>
              <a:p>
                <a:pPr algn="r">
                  <a:lnSpc>
                    <a:spcPct val="120000"/>
                  </a:lnSpc>
                </a:pPr>
                <a:r>
                  <a:rPr lang="zh-CN" altLang="en-US" sz="1400" dirty="0"/>
                  <a:t>制定国际化集成的综合性平台</a:t>
                </a:r>
                <a:endParaRPr lang="zh-CN" altLang="en-US" sz="1400" dirty="0"/>
              </a:p>
            </p:txBody>
          </p:sp>
          <p:sp>
            <p:nvSpPr>
              <p:cNvPr id="23" name="TextBox 69"/>
              <p:cNvSpPr txBox="1"/>
              <p:nvPr/>
            </p:nvSpPr>
            <p:spPr>
              <a:xfrm>
                <a:off x="5110679" y="1287491"/>
                <a:ext cx="1243893" cy="497205"/>
              </a:xfrm>
              <a:prstGeom prst="rect">
                <a:avLst/>
              </a:prstGeom>
              <a:noFill/>
            </p:spPr>
            <p:txBody>
              <a:bodyPr wrap="none" lIns="0" tIns="0" rIns="72000" bIns="0">
                <a:noAutofit/>
              </a:bodyPr>
              <a:lstStyle/>
              <a:p>
                <a:pPr algn="r"/>
                <a:r>
                  <a:rPr lang="zh-CN" altLang="en-US" sz="2300" b="1">
                    <a:solidFill>
                      <a:schemeClr val="accent2">
                        <a:lumMod val="100000"/>
                      </a:schemeClr>
                    </a:solidFill>
                  </a:rPr>
                  <a:t>专案背景</a:t>
                </a:r>
                <a:endParaRPr lang="zh-CN" altLang="en-US" sz="2000" b="1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Group 70"/>
            <p:cNvGrpSpPr/>
            <p:nvPr/>
          </p:nvGrpSpPr>
          <p:grpSpPr>
            <a:xfrm>
              <a:off x="1003885" y="3098085"/>
              <a:ext cx="2286635" cy="1242695"/>
              <a:chOff x="4261220" y="1093816"/>
              <a:chExt cx="2181812" cy="1242695"/>
            </a:xfrm>
          </p:grpSpPr>
          <p:sp>
            <p:nvSpPr>
              <p:cNvPr id="20" name="TextBox 71"/>
              <p:cNvSpPr txBox="1"/>
              <p:nvPr/>
            </p:nvSpPr>
            <p:spPr>
              <a:xfrm>
                <a:off x="4261220" y="1594196"/>
                <a:ext cx="2181812" cy="742315"/>
              </a:xfrm>
              <a:prstGeom prst="rect">
                <a:avLst/>
              </a:prstGeom>
              <a:noFill/>
            </p:spPr>
            <p:txBody>
              <a:bodyPr wrap="square" lIns="0" tIns="0" rIns="72000" bIns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400"/>
                  <a:t>放弃使用微信企业号，将业务功能集成到员宝中</a:t>
                </a:r>
                <a:endParaRPr lang="zh-CN" altLang="en-US" sz="1400" dirty="0"/>
              </a:p>
            </p:txBody>
          </p:sp>
          <p:sp>
            <p:nvSpPr>
              <p:cNvPr id="21" name="TextBox 72"/>
              <p:cNvSpPr txBox="1"/>
              <p:nvPr/>
            </p:nvSpPr>
            <p:spPr>
              <a:xfrm>
                <a:off x="5110683" y="1093816"/>
                <a:ext cx="1243894" cy="407670"/>
              </a:xfrm>
              <a:prstGeom prst="rect">
                <a:avLst/>
              </a:prstGeom>
              <a:noFill/>
            </p:spPr>
            <p:txBody>
              <a:bodyPr wrap="none" lIns="0" tIns="0" rIns="72000" bIns="0">
                <a:noAutofit/>
              </a:bodyPr>
              <a:lstStyle/>
              <a:p>
                <a:pPr algn="r"/>
                <a:r>
                  <a:rPr lang="zh-CN" altLang="en-US" sz="2300" b="1" dirty="0">
                    <a:solidFill>
                      <a:schemeClr val="tx2"/>
                    </a:solidFill>
                  </a:rPr>
                  <a:t>推动历程</a:t>
                </a:r>
                <a:endParaRPr lang="zh-CN" altLang="en-US" sz="2300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4" name="Group 73"/>
            <p:cNvGrpSpPr/>
            <p:nvPr/>
          </p:nvGrpSpPr>
          <p:grpSpPr>
            <a:xfrm>
              <a:off x="8690329" y="1757098"/>
              <a:ext cx="2414905" cy="1601760"/>
              <a:chOff x="3825867" y="1440484"/>
              <a:chExt cx="2322355" cy="1601760"/>
            </a:xfrm>
          </p:grpSpPr>
          <p:sp>
            <p:nvSpPr>
              <p:cNvPr id="18" name="TextBox 74"/>
              <p:cNvSpPr txBox="1"/>
              <p:nvPr/>
            </p:nvSpPr>
            <p:spPr>
              <a:xfrm>
                <a:off x="3825867" y="1928454"/>
                <a:ext cx="2322355" cy="1113790"/>
              </a:xfrm>
              <a:prstGeom prst="rect">
                <a:avLst/>
              </a:prstGeom>
              <a:noFill/>
            </p:spPr>
            <p:txBody>
              <a:bodyPr wrap="square" lIns="144000" tIns="0" rIns="0" bIns="0" anchor="t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dirty="0"/>
                  <a:t>保留程序所有权，更利于数据收集，对数据进行分析，进一步优化人资管理进行方案制定。</a:t>
                </a:r>
                <a:endParaRPr lang="zh-CN" altLang="en-US" sz="1400" dirty="0"/>
              </a:p>
            </p:txBody>
          </p:sp>
          <p:sp>
            <p:nvSpPr>
              <p:cNvPr id="19" name="TextBox 75"/>
              <p:cNvSpPr txBox="1"/>
              <p:nvPr/>
            </p:nvSpPr>
            <p:spPr>
              <a:xfrm>
                <a:off x="3829578" y="1440484"/>
                <a:ext cx="1425901" cy="436245"/>
              </a:xfrm>
              <a:prstGeom prst="rect">
                <a:avLst/>
              </a:prstGeom>
              <a:noFill/>
            </p:spPr>
            <p:txBody>
              <a:bodyPr wrap="none" lIns="144000" tIns="0" rIns="0" bIns="0" anchor="t" anchorCtr="0">
                <a:noAutofit/>
              </a:bodyPr>
              <a:lstStyle/>
              <a:p>
                <a:r>
                  <a:rPr lang="zh-CN" altLang="en-US" sz="2300" b="1">
                    <a:solidFill>
                      <a:schemeClr val="accent3">
                        <a:lumMod val="100000"/>
                      </a:schemeClr>
                    </a:solidFill>
                  </a:rPr>
                  <a:t>原因分析</a:t>
                </a:r>
                <a:endParaRPr lang="zh-CN" altLang="en-US" sz="2000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5" name="Group 76"/>
            <p:cNvGrpSpPr/>
            <p:nvPr/>
          </p:nvGrpSpPr>
          <p:grpSpPr>
            <a:xfrm>
              <a:off x="8694194" y="3133054"/>
              <a:ext cx="2439384" cy="1134039"/>
              <a:chOff x="3829584" y="1351890"/>
              <a:chExt cx="2345896" cy="1134039"/>
            </a:xfrm>
          </p:grpSpPr>
          <p:sp>
            <p:nvSpPr>
              <p:cNvPr id="16" name="TextBox 77"/>
              <p:cNvSpPr txBox="1"/>
              <p:nvPr/>
            </p:nvSpPr>
            <p:spPr>
              <a:xfrm>
                <a:off x="3853428" y="1793499"/>
                <a:ext cx="2322052" cy="692430"/>
              </a:xfrm>
              <a:prstGeom prst="rect">
                <a:avLst/>
              </a:prstGeom>
              <a:noFill/>
            </p:spPr>
            <p:txBody>
              <a:bodyPr wrap="square" lIns="144000" tIns="0" rIns="0" bIns="0" anchor="t" anchorCtr="0">
                <a:noAutofit/>
              </a:bodyPr>
              <a:lstStyle/>
              <a:p>
                <a:pPr algn="l">
                  <a:lnSpc>
                    <a:spcPct val="120000"/>
                  </a:lnSpc>
                  <a:buClrTx/>
                  <a:buSzTx/>
                  <a:buFontTx/>
                </a:pPr>
                <a:r>
                  <a:rPr lang="zh-CN" altLang="en-US" sz="1400" dirty="0">
                    <a:sym typeface="+mn-ea"/>
                  </a:rPr>
                  <a:t>员宝上线至今，累计已有24万人安装使用，为员工提供一个综合平台。</a:t>
                </a:r>
                <a:endParaRPr lang="zh-CN" altLang="en-US" sz="1400" dirty="0">
                  <a:sym typeface="+mn-ea"/>
                </a:endParaRPr>
              </a:p>
            </p:txBody>
          </p:sp>
          <p:sp>
            <p:nvSpPr>
              <p:cNvPr id="17" name="TextBox 78"/>
              <p:cNvSpPr txBox="1"/>
              <p:nvPr/>
            </p:nvSpPr>
            <p:spPr>
              <a:xfrm>
                <a:off x="3829584" y="1351890"/>
                <a:ext cx="1323920" cy="379730"/>
              </a:xfrm>
              <a:prstGeom prst="rect">
                <a:avLst/>
              </a:prstGeom>
              <a:noFill/>
            </p:spPr>
            <p:txBody>
              <a:bodyPr wrap="none" lIns="144000" tIns="0" rIns="0" bIns="0" anchor="t" anchorCtr="0">
                <a:noAutofit/>
              </a:bodyPr>
              <a:lstStyle/>
              <a:p>
                <a:r>
                  <a:rPr lang="zh-CN" altLang="en-US" sz="2300" b="1">
                    <a:solidFill>
                      <a:schemeClr val="accent6">
                        <a:lumMod val="100000"/>
                      </a:schemeClr>
                    </a:solidFill>
                  </a:rPr>
                  <a:t>专案成果</a:t>
                </a:r>
                <a:endParaRPr lang="zh-CN" altLang="en-US" sz="2000" b="1" dirty="0">
                  <a:solidFill>
                    <a:schemeClr val="accent6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169022852"/>
</p:tagLst>
</file>

<file path=ppt/tags/tag2.xml><?xml version="1.0" encoding="utf-8"?>
<p:tagLst xmlns:p="http://schemas.openxmlformats.org/presentationml/2006/main">
  <p:tag name="REFSHAPE" val="169020812"/>
</p:tagLst>
</file>

<file path=ppt/tags/tag3.xml><?xml version="1.0" encoding="utf-8"?>
<p:tagLst xmlns:p="http://schemas.openxmlformats.org/presentationml/2006/main">
  <p:tag name="REFSHAPE" val="169022172"/>
</p:tagLst>
</file>

<file path=ppt/tags/tag4.xml><?xml version="1.0" encoding="utf-8"?>
<p:tagLst xmlns:p="http://schemas.openxmlformats.org/presentationml/2006/main">
  <p:tag name="REFSHAPE" val="169020404"/>
</p:tagLst>
</file>

<file path=ppt/tags/tag5.xml><?xml version="1.0" encoding="utf-8"?>
<p:tagLst xmlns:p="http://schemas.openxmlformats.org/presentationml/2006/main">
  <p:tag name="ISPRING_ULTRA_SCORM_COURSE_ID" val="8090D4C1-6EE4-466C-A848-7027F36A089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OlO4k6pBP8SnAQAAEISAAAdAAAAdW5pdmVyc2FsL2NvbW1vbl9tZXNzYWdlcy5sbmetWN1u2zYUvi/QdyAEFNiAzW0HtCiGxIEsMbYQWXIlOk72A4GRGJsIJWb6cZtd9bp9it3sDQb0eYbe7C12SNmJnbSQZAewAZPW+c7fd84hdXD0PhVoyfKCy+zQeNl7YSCWxTLh2fzQmJLjH98YqChpllAhM3ZoZNJAR/2nTw4EzeYVnTP4/fQJQgcpKwpYFn21ulsjnhwak0Fk+eOJ6Z1Hrj/0o4EzNPqWTK9pdoNcOZe/5d/99PrN+5evXn9/8Hwl2QYoHJuuuw2FNNKrFy2APBL4bgRo2I08fEaM/pfPn758/vDfX/90E/anxHU8bPRXP7pJTwJ8qlR/bKl6GgTYI1HoOjaOnDDyfKKj4mKCbaN/Liu0oEuGSomWnL1D5YJBTkueM1QInug/YgkbWcWalNn+2HS8KMAhCRyLOL5n9EOZ5zc/aFhalQuZg7oCJbygF4IlWiewR/9/nbMCVNMS2IXgUy44PClTyrNeo+rAnDneMCK+74YR9uz1jtHHWYLsnCo1HVECM8QBAOS0YPkOspHmmxZHphDdEEbOcOTClygTRny+EPAtu9oxwZCDCcuapIAjOACKheHMD2wVNFCFKLqmRfFO5skWPzYT1QTseJYPFLTIBjhRGGtgyDGHHpLnLC6bwMY4DM0hjgb+GRDZ6Ht+Fwn/BGrupIvEOQ6hRHDYJOOZp87QVIRXJbbm/7q+YqroLG4QjWOQU+FbclkVsKNCClWgK63opiXEb6eQNcd0v1LFNSAEVudrzpcMTMiTZvZAe7Gwrfjzdur8Eh2bjovtCAhl+7OI6LanlFFoD5ksERVCKgdAL02WNIsZumAxrYDwN/BYwhP9mEq2tuSPiv+JaLlqLc9WXcmz8dmz3n6mOcSFljqjedaizu9BbfXEh86mVQGeliVLr8smLzYi0XsUK/b1S1XdN51qk5c9Pbqnf0d3Qgt7ZuD43yRkSm9qQrZhYcHTStRjZm8u3lrWlUSNRuwW+C172iX/sS0J62EycKBDD7hsL4Hh+KAGJkx80V7K8Y5B0aSeSTC0nOyyg07PXwF4Eu2KcQqh2jLhFELYQX6GB6FDVF2wi4KXjecsXVx1gr6e2hiOuIKV7K62L9ilhJ4tGF3Wxy0YuzrTvR2UdSrijdPg1mxdoXhg0LwmH5gkeAr+Jy0wp2O8jmA9ErciMZOVSHTxC36lxyLkpkrZw3PmZS5TvStosSZ/PZWP9rGidi6olU46nJdu67d1fjfKd/csh9gMrFFkmZ6F1R1J1bpoKQQlpELhkjByzYESh1pKaRkv4AhyKassaQlU33BsfGwC2MrnkNE8Xvz74e+WGPcsqXfRavfnTiDQGFQXxbdgv3qyZMXvTSDEHGzL6UUbqdWNcC3X8oJIHGDho1y6aD2aUpnCVq9ZL5B8lTSTENMajaEOQk17WeVx84l2E2FsBifQC/W1xeiPaX4FjZRIKTqh6FArApbdtN9dyqtS8Ix1kd1vFCmHiTOJTNvWrymg+ASPr+qZm8AVLF69rxBy3hrMGpke9Nl7eCzhZUdAPdrWXQgKvV7flfny4aS7XRX6bc/B842XP/8DUEsDBBQAAgAIAOlO4k7baQnTQwMAAJUMAAAnAAAAdW5pdmVyc2FsL2ZsYXNoX3B1Ymxpc2hpbmdfc2V0dGluZ3MueG1s1VfdTtswFL7vU1ieuKQBVgarkiJEWw0N2op22rhCbuw2Fo6dxU5LueJ6e4rd7A0m8TwTN3uLHcdtaQVj4afSpgq1OT7nO/9fjL93EQs0YqnmSgZ4s7yBEZOholwOA/yh11zfxUgbIikRSrIAS4XRXq3kJ1lfcB11mTGgqhHASF1NTIAjY5Kq543H4zLXSWpPlcgM4OtyqGIvSZlm0rDUSwSZwJeZJEzjKUIBAPiLlZya1UolhHyHdKxoJhjiFCKX3CZFRFMQHWHPqfVJeD5MVSbpgRIqRemwH+BXu/v2M9NxUHUeM2lromsgtGJTJZRyGwURXX7JUMT4MIJwdyoYjTk1UYC3KhYFtL27KDm2S51YlAMFNZBmCh8zQygxxD06f4ZdGD0TOBGdSBLzsAcnyOYf4Hrv7N1pp3FydNh6f9Zrt496hx0XRG7jLeP43rIjHwJSWRqyuR+fGEPCCOIGmwERmvneomimNlByKTj7jPpKQO1zKxijuM9oi8RsoRvdcy6boLmJ0QASEZMA76ecCIy4IYKHc2Od9bXhJu96c1ETARaMJ0PHXXzr3lUnjEiq2WJYsxNtax7WPqpMUDRRGRL8nCGjEOSfxfArYmixOWiQqjiXwvgYpAUHjyPOxozu5TWdAv7J0Sm4iDOwhFlNBDPOw+eMX6I+G6gUcBkZwWSDnGuHX34UcEK0vgUlsxjXukeH9cbZYave+LRmEyR0RGT4SHBoOIsTswp8ArlLBS6EUFDNBQioTEgyzfL+UE5ztSJplp/eEc3jTLiOv3RfFqBX2J3VeCET16MijflrBIXdRmSU76TdsxwatpFDSxwmHITAHFxmrChgSCRSUkwQCYHhtN3wEVeZBonbZQetnxSgM0Vc5qEOgeDAWUpZWgRtY3PrdWX7zc7u22rZ+3n1ff1BoynrdwSx3hztHzzI+3Puv0uJvmep+n7mNmn2bxL3zfWXm+urX99+FCnuzfXX4sqnjW4RtVa7iFb7fRGtE/fO6Sy8bwqFAMQ0dIsG1CR4zA2jLzlsTxiYZ73q3bStZmBWmPNzluS/Sdk9zW+NS9dE37v3HmtPYi55DIWw3Di//Na2Kxtw8bz3qFQCtOV/JWql31BLAwQUAAIACADpTuJOXcqQpbYCAABQCgAAIQAAAHVuaXZlcnNhbC9mbGFzaF9za2luX3NldHRpbmdzLnhtbJVWbW/aMBD+vl+B2HfSvdJJKRKlTKrUrdVa9buTHImFY0f2hY5/P9uxGxsIZJwq4bvn8Z3vjaZqS/niw2SS5oIJ+QyIlJfKaLxuQoubadYiCj7LBUfgOONC1oRNFx9/2k+aWOQlltiBHMvZkBx6N3P7GUNxPr7NjQwRclE3hO8fRClmGcm3pRQtLy6GVu0bkIzyrUZe/Ziv1oMOGFV4j1BHMa2vjYyjNBKUAhPS97WRiyxGMmDe05X9jOT0rs6//oC2o4qipS0/GRmiNaSEOMnXSyPDeK5vj6syN3KegPAXNfTLZyODUEb2IOPLz+eqEU3b/E+PNFKUJqEx53wR3zlMkEKPnybcXRm5SDAPMo4uVsGl5+udkQDkvoZzn5pxlYI9mbweLART9IzBAmULaeJPnU1V4u2xRT0fsNgQpjQgVPWgJx30E2mVvybW9bg/8EZ5EYCcoke8CtbWsOriDYCxvsevVrd2VYTxveuCACXsnDKIsFf2yN86rUfIQNkjnxkt4JGz/RH80NJxfIlviSvm+exrK3Cijz5f/uStxtODGVwVuHYKj6lFAQtlwnmhNZiqpYnVdSElRzGlnOxoSZAK/svgsr19jEqTA4PrtNN9lSJFBqfazcaol3RYL3uOu9FZ43bsfhT6x3XnCeodfjMliCSvav2jpKYTx9NDohMzTU4zzJbUcJD3fCNGcmoityBfhGBjvXCBEGLty4bAopusIXiaBClIk9NJTt0lp7LP2zoDudZFo+C7JtZ1uIqWFdN/+ErhDYqYMGDsmFjp6zih700ZKFwHAJF55Vu2O3SWumVIGezAD36gsA8eelmqdIsOddsSH2CDYb85zaiGdHuib5QQFxtOEF51XCLeOKFhRM8jyZR9WTT2fgP3N0c72a8y03rhFrNn10nRxdp+nEGtNP9J/gNQSwMEFAACAAgA6U7iTg0lTxwYAwAApgsAACYAAAB1bml2ZXJzYWwvaHRtbF9wdWJsaXNoaW5nX3NldHRpbmdzLnhtbM1WzU4bMRC+5yksVxzJAqWFRpsgRIKIoCQiqVpOyFk7WQuvvbW9CeHEuX2KXvoGlXieikvfouN1EhJB0wWRqoqixOOZb7758djh3lUi0JBpw5Ws4s3yBkZMRopyOajiD93D9V2MjCWSEqEkq2KpMNqrlcI06wlu4g6zFlQNAhhpKqmt4tjatBIEo9GozE2q3a4SmQV8U45UEqSaGSYt00EqyBh+7DhlBk8QCgDAN1FyYlYrlRAKPdJ7RTPBEKfAXHIXFBFHNhE48Fo9El0OtMokPVBCaaQHvSp+tbvvPlMdj1TnCZMuJaYGQie2FUIpdySI6PBrhmLGBzGw3dnGaMSpjat4a9uhgHbwECXH9pETh3KgIAXSTuATZgkllvil92fZlTVTgRfRsSQJj7qwg1z4VVzvXhydtxtnJ83T44tuq3XSbbY9idwmWMQJg0VHIRBSmY7YzE9IrCVRDLzBpk+EYWEwL5qq9ZVcIOfWqKcEpD63wqgPTMW4ivc1JwIjbong0WzXEj1g9pALiMHZbpb70uJ7QB9vFBNt2Lyj6Y5xWYxqH1UmKBqrDAl+yZBVCCLKEvgXMzSfbtTXKsmlghiLjOCUoSFnI0b38ixNAP/k6BxcJBlYQvOlglnv4XPGr1GP9ZUGXEaG0Kog58bjl58EnBJj7kHJlONa56RZb1w0T+uNT2suQEKHREZPBIcSsiS1q8AnELtU4EIIBdmcg4DMRCQzLK8P5TRXKxJm+fkVMTzJhK/4S9dlDnqF1VmNFzL2NSpSmL8yKOw2JsP8TLpzlkPDaeRQEo8JGxGcfC4zVhQwIhIpKcaIRDCzjDvhQ64yAxJ/lj20eRZBb4q4zKkO4P4AZ5oyXQRtY3Pr9fabtzu77yrl4OfN9/WlRpM53hbEefOD/GDpJJ9N84cjMQzcAH18Flud/atRfHf75e725te3H0XSdXf7tbjyeaNTRO20VUSrdVxE68zfIu25G6QQBRg1A390YNgInnDL6Eu2zzNaYPl17BvkhVpghVEsbeT/Nwi/mr2+Fp5bYfDoe7AE8sW3da30G1BLAwQUAAIACADpTuJO5kXS158BAAAtBgAAHwAAAHVuaXZlcnNhbC9odG1sX3NraW5fc2V0dGluZ3MuanONlE1vwjAMhu/8iiq7Toh9wnZDg0lIHCaN27RDKKZUpHGUpB0d4r+vLl9Nmw7iS/P26evYlbPtBMViIQteg235XO4/3H2pAWlWp3Dr6qJFT0hnRsQLmMUJiFgCqyHZ8dOTvDsTPmMmS9N5/km2puLHkN4suTBVXHkstEczHi3zaD8ebeNL/OtUdqhqX1GlzfPUWpTdEKUFabsSdcJLht28l6taYA3GDPQFdMlDcEz75Wojz45PfYoqF2KiuMynGGF3zsN1pDGVi7b8q1yBLn74eg/0XvpvY8dOxMZOLCT1xOMBRTupNBgDh7zPYwovLPgcRMW3V65/UMe4WVCNzmIT2yM9vKOo0opH0OjSYEjhYrLwanSzT9HkLGzsnni4p3AIwXPQDatm1QpVqq74gUpjRB1poM2en1CBfBHLaM+NehRejg5Ltm3dOxf6OKJgzghhbYRWnolM2i6OK6beegfX1LJOfTMvfKIvL3o05fs4O4nOaWz9GqH9V8C4tTxcJcXtUNyM1HEwxTPoiVwiCQnXa9AzRFHU833p5PXknd0fUEsDBBQAAgAIAOlO4k4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OlO4k4M0rasbgAAAG4AAAAcAAAAdW5pdmVyc2FsL2xvY2FsX3NldHRpbmdzLnhtbLOxr8jNUShLLSrOzM+zVTLUM1BSSM1Lzk/JzEu3VQoNcdO1UFIoLknMS0nMyc9LtVXKy1dSsLfjssnJT07MCU4tKQEqLFYoyEmsTC0KSc0FMkpS/RJzgSqftq542bxCQVfhyf51z6bsVNK34wI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OlO4k4129mtaAEAAPMCAAApAAAAdW5pdmVyc2FsL3NraW5fY3VzdG9taXphdGlvbl9zZXR0aW5ncy54bWyNUttqGzEQfc9XiPyAJY1uC1uDrsWQh0IT8rz1qmGJoy0rhYSij682rXHcurSap5lz5gwzOn1+nJJ9zmV+mr4PZZrT51jKlB7y9gqhfj8f5uXTEnMseXOq3E9pnF926eu81lo1lyGNwzLaFc1bjMLbQ0pq5VTLmGEUSeapV8h5bhvWgevANsxRYvvNbxI/dZe4j6lcVu03Z+ifDbuU41J2aYyvWzhnv4fON/i4DOPUeHkr2Br1OLU6tgZihEvuK9UAIJDljjhcpeykJshjxjFUoyhQQIRz0olKJOXQstCJpsJ8JxCTjFFXqaetG2ltHLVVQkeIbtO86mwNwUiMESEEmKtcQDAYNTY0DQ1qPSA4MCCqNpooQMEGE1j1zgvLkaJeYFyZMYDx6bin7d6f61T973WO5/yH4MUvuIiu3tpcMFe/f16WRr6NT98OQ4noy5DjbvxwHe5ubq5/efLNv0fGatS28V99/QNQSwMEFAACAAgA6U7iTvbC4KbtDAAAJiIAABcAAAB1bml2ZXJzYWwvdW5pdmVyc2FsLnBuZ+1a+VdTZ94PxUpbAZ1pK1p2zZShHYmIoGyJSFsIFHBciiJLMSwqhqBRQgghzIhmHCtBrAYIEFuhGQchZUtkS7SIEQmEhgJCgChLYgwJwoXEkO29N+2cmfecOe95/4D8kGfL8/nu3+f53uReORAb4fDeR+/BYDAHdORnB2GwdWgYzBb3znpwxZNb/BLsbPAHI/bDGgddFOBkXWZYTBgM1kTbYEh9G5y/mxN5DA+DOfZAHxsB7h9pIK4T/VnY4bxk1VTc1TSC7vELohfPLqVIPfWez2eb+mIf3Tt84MDh/TP7v/dYd2lT0ucf/Ln53W3ll6I+KL7ukeYZ5PwHj5O5j/m/4GpGb0gJnxDi4wnx6bva2bZOU8Bd/BppLc7hSFz8Een4DslUJ4HgbnwZQVikmPWIyXa8HSjR8yQMgyg0YGQeSo2sdG5J4E6zswXXu44PhKRJfC7DRaHaxMnfQTunsmXbnMLLSFp1rys4hyUkCiNkgXsV+8Fx0WYn4Lq2Sx669OvMzKDNbbABh08fvQO2Qx9/AS0H+L4Fdq1XIHK3Y76BiGBPrAPbk+9vB9t9jC0QZMIKsUKsECvECrFCrBArxAqxQqwQK8QKsUKsECvECrFCrBAr5P+CvFx+7IxbgOYTW8ugbjIzEtqaw/R8F+wekC/DoVXt/+dLwh3PPiWbzyMt9ToRRCGAUN3nxZwky/yYREEFUAkwgCoghgn9mtqasChh6UeoQt9ZKsrwok2NF/HwwtyCtWfgkryLSVF59mWxuzn6n5x4m+I01acHCYPBZCSkj2y6m+RFGuqZlNfQ6KPHBpCsSi9hu3uL7EISKXLZAIgE7xewGEAsU4Q1PrdD3S/1kWjbReRsLcRoh9GJ/6ZX7Sx98/gSjqKX4NqrAOL8zfhpw4T5jQBV+Lx5Vb9L30BvkJE4Kq0cZdb9pZ9TuKBdbWZeP3Tv7EhhXOjqLw9FAGfUe9Xb5MdT3OmtAvVRycLWse47dOSr2+UzCfXjXq6kQ0Bg1ZrN78bcykJO07aNC4kskTxANigjSfXTV4NrFMtkWqjm2fEJ+6M/iFyXl/6yseD5jMpUWCUoUGXu3ZUCCNwphoGwPvttnMXeN0NU5HlFUVYJg4tfWOAmBaCc/PLK+znaMcyNFb9zf/d3VO1hKgsMumM1/WOzsfOTtH0MGllIKRm0hRXlAhvaWMzCoOmSrobW6U9c8ceB9qplejEoWe2N/MO1IvkPMhByrJqLZ/mpWiqDnykcF0LOfd2NCXJXltMEqoExsute4Z0/Zuzctbi48fcZHgHSeiJl/XGJ9oxz8xn9gKhH8+T7rUH3aGt5oG5OdjsY/YVfZHc8LnCU6KkahoioJyLHSudUeesmfGmb8W6g9xkRbiwJjVU6erwOE5uKZLVOx2wpmxzStBZjqB/hvUjdd0hbaXCiXqhNM5P29BQTO1FdlVpuBFHogXE+KPwxVZJ5BrXRr+gZ5fATg35IqwHdw2j0XRSJFEf02J6ytuqJQHf/pgp/8cSnchvYvhaiA+28ZOmwuLL+vNBbiJUe6kZe8ezbgSUcHU6v18UY1xiGNHU5jvbVc4NYm+1ctrDRXmY0hvU800jPuPupKCObZkAWksazC4Xx1VJsrXI2sLYtXlGOj8xii33lpaPrYbeHQ/4w/ws7vBnR0BklqHoaovq4gZh0Gc5tnUqNoTdoFmsbZSVLidn7ljVR0k5qIBztTtlS5oJo6AZ3hyeQbpa0n9FPa3lOWtQXCc6wolhW4c+/wC20xIZTL1rVF0ATiXOp/kmcCtaBRI7IPlLW5iHO+nNOMvBtxYWdbbyP+1ZU3v4YckzZyAI/NCn9DNtpF1Z/lBHORp97mTnHyXLplPa4lRXIg6XjRg2XP2U0afn8pa89/i0CWoJdD9/e4ADbx6SnFAZOJ4e0tWrAmDlNWJy+luWu/M4BreFiEJ3XVnSTo77hZVuLEjWsI/ISreavFQxjMBsM3+rMoz+ScTJSk8P+jHd8pfStJ7AX72FP7sJxU3/KFxZUXXiz8+KV1XJjWO+rf4Jeu+eLoo8F0qn+cN3EGI+jH2aaVvhZegqXaZjzOiutt5i5PjHXp6UOKZ4A3WfKHWY//AQSkY43p/ceSaDcLAls0yXiALqbAzr7lDonm4BEtJgPUwc0uxnkeHJIbCZvFDh/q8nhc05/xs6mpADa9LO1tZ8aJLB0Cc44jbW9pgA0Q7ATvMW7NDCK3PHOXS54H+p6f+7NRhrGZKtXppjX+Flr6hnjSmSZU3Lei5lmBdV0MQ7yPb3igiwxI5qeMhoBGXBcagItm2RfKuYJorJsYUPziRT1HrQSipIcxpiXL9xm0CfJXRBQXK4a2u4lO7VXqQHJBzluApUzGhHAAK4QOBHZhFWmS/hcLtpCk6Ob5GAHXwQcMrcGwGChMv8gseoRHi3/EXRbf0wK81Hpur2d58lVEZfOSOzXi5GMfo7xYVQCqU3duTjE4UvXAtCQqC1Y2u1j/ADgcC3DMUo8AYOdz1sdiZ/FPsJHyZtAUsMFDmKiy4nIt6qSOpDZNMcK1s8uH70l3NDRKAnpOHF5O7By20gehsSMp3JUyyu/UtXH+VZGPBXK8xmsqdo2G9jL17kGfwZZEfIVmB6V7LAgWrg9uqglekyA1Y+LCjcjpPfiUBVYt2PXNc6nVEeCMvAnJT5xuBtQnN0Q5swFsKPLoHQK7yDnZf9KJVp+9m+efTZ8/dRirnRtlOtTiOmuDKDXYYq4USDZzlfs+8J54GQZsRN7in99NLkOE/AfAgqiaLfbv4RSylGhedFeBxytwwzuqBZ4XoY/tN8nK3nihdL1TcXzlm9OjfFNq3YhS4/e76RRDLNO+i23HoyIV89KGvPhfRkaCee8zpLvjHBJLjGfYQlNjPDOafEwzofUirawiEPq0rqu5cX+b/01hnkEZZz86hCzY0uxEMdGAAstouQFP/2grwJjYwbjTJLCqRiDo+mLDNa4UPNjTXaLmsuLsUT8ERlCfUYS9McKLrBoNEZY2CC6Vw7+FzbC7Z8jQSs/fhi569+klSk57a+89+CTJBwweD3VfhDVL5uRbZmc1WaVVCKBQweAC8ZYOfB1mikUlxmtZ0GOXBL6iR5JrsjLBlPBFKPrJocDE3tL05aefspODLmWQdl07iatYG57J/RfaafUINsTcoJnNi6mhDT8vX9g+4fi1fkg0HjCO5EcVXNYX6KAE/agK3SFnmNRKl123Zm6fhN91eKvkjbHqNEdKgbkeAFYQhS+1gB36/CQp1KR8n9x9kU8CWKHNaPWVQTjwKtZhBDq9XSKrj9lmrx0NeUbwk9EefRFG7dvGxFj18HMJf3zCWfg0ClZEGfc9OVrzsDqDnJVDJRQgWkmfDXr7br+jGiyxYnKcvaA6ZYm2pKwI/Ep17gfijwb+GBO9Ex1EmbXBHknw8uonmRkfVzBzPtO/NBkOw9gyGQMHhkeJctSQ9xNr6nSZnfa5d0fPA9TrJ1zVazdr3DaN52Mm2vGrvfGT30pYFu0/vXWwKg23uL8pq3oKoK3BYeoSbAI1iZnUpCN5D+Fl/ViwPrgwWtMbfAIhsLfWPj64lnUtE58oMiuTtl/AbyATrs1+fYIVhV7Wgb4cvaEiz4TN/wfLBIDPCp2qJiWi2k4DuWK86s5mEAAWdTpsgL2kCsHHpempUaKvR3ezjvQwUuM6EDWWG6AQKrlwHc8hYXBgro1E1mZFHJZqxpcitKqp64qk6mefdtCpzJq9HwKK3+ig8aShEz8S6wuV8Rm/yxQAKjwyAASXBWc2bu1/qA8h4i6efps5Vh6ZHM5ap6RfH+VhTIqGIR/yI3Gfvml4/I4Gzahi3i+9jvYxqgxurJc/vYPyjlvV2AyHLrAO/HTm2OUDWJfVs5TCQ8sXbpc+TahVExh/Vp/iml5xvGFadPcJ+76Z4JcqVFNmHXNmR4vXK1P6U73eHARaVTECUDpqvTfkYGmzGutmqdEsHh1dhJdjuRux2GSN8Ib2irJ4iauLzM6QflDYyicGFxom+8oiL2FBMNssSZv5spee3SGNPBj8p+emwcAW9ESc6lAqAzRDoGUhtQu/NZgGVJ7V/6u/M388zYqXG5yeBmYKN+gFaBMSzNtaN5KHaL3uyey8Uxm97NMTTVGLADr6CLC97reibtqiTuJqf8WKNbt/Q0+mwhpxzB8deGyG7AGB3ZfBCsgD92reH7+0u7idmERWLkXRfzsrZakaJHanqNAUPZu+KklcTRCVZP/6u5VlEOX5XyEKv+IG/+9VpcvUsykLmh8u1cYoTYATPM3TpaHhHLdk2qzQY767RUFP/f2lk4+cTdEZei0bFtLEmgKPXhUfkiAHiDyuJXEJ5zuQHiFSmo2adXu5jcRIe9Y3oM4IXP3s9OZsVw9Kgrw/3SnsSMb4of+PPazxv1f//V/AFBLAwQUAAIACADpTuJOKwvAbUoAAABrAAAAGwAAAHVuaXZlcnNhbC91bml2ZXJzYWwucG5nLnhtbLOxr8jNUShLLSrOzM+zVTLUM1Cyt+PlsikoSi3LTC1XqACKGekZQICSQiUqtzwzpSQDKGRgbowQzEjNTM8osVWyMDCFC+oDzQQAUEsBAgAAFAACAAgA6U7iTqkE/xKcBAAAQhIAAB0AAAAAAAAAAQAAAAAAAAAAAHVuaXZlcnNhbC9jb21tb25fbWVzc2FnZXMubG5nUEsBAgAAFAACAAgA6U7iTttpCdNDAwAAlQwAACcAAAAAAAAAAQAAAAAA1wQAAHVuaXZlcnNhbC9mbGFzaF9wdWJsaXNoaW5nX3NldHRpbmdzLnhtbFBLAQIAABQAAgAIAOlO4k5dypCltgIAAFAKAAAhAAAAAAAAAAEAAAAAAF8IAAB1bml2ZXJzYWwvZmxhc2hfc2tpbl9zZXR0aW5ncy54bWxQSwECAAAUAAIACADpTuJODSVPHBgDAACmCwAAJgAAAAAAAAABAAAAAABUCwAAdW5pdmVyc2FsL2h0bWxfcHVibGlzaGluZ19zZXR0aW5ncy54bWxQSwECAAAUAAIACADpTuJO5kXS158BAAAtBgAAHwAAAAAAAAABAAAAAACwDgAAdW5pdmVyc2FsL2h0bWxfc2tpbl9zZXR0aW5ncy5qc1BLAQIAABQAAgAIAOlO4k49PC/RwQAAAOUBAAAaAAAAAAAAAAEAAAAAAIwQAAB1bml2ZXJzYWwvaTE4bl9wcmVzZXRzLnhtbFBLAQIAABQAAgAIAOlO4k4M0rasbgAAAG4AAAAcAAAAAAAAAAEAAAAAAIURAAB1bml2ZXJzYWwvbG9jYWxfc2V0dGluZ3MueG1sUEsBAgAAFAACAAgARJRXRyO0Tvv7AgAAsAgAABQAAAAAAAAAAQAAAAAALRIAAHVuaXZlcnNhbC9wbGF5ZXIueG1sUEsBAgAAFAACAAgA6U7iTjXb2a1oAQAA8wIAACkAAAAAAAAAAQAAAAAAWhUAAHVuaXZlcnNhbC9za2luX2N1c3RvbWl6YXRpb25fc2V0dGluZ3MueG1sUEsBAgAAFAACAAgA6U7iTvbC4KbtDAAAJiIAABcAAAAAAAAAAAAAAAAACRcAAHVuaXZlcnNhbC91bml2ZXJzYWwucG5nUEsBAgAAFAACAAgA6U7iTisLwG1KAAAAawAAABsAAAAAAAAAAQAAAAAAKyQAAHVuaXZlcnNhbC91bml2ZXJzYWwucG5nLnhtbFBLBQYAAAAACwALAEkDAACuJAAAAAA="/>
  <p:tag name="ISPRING_PRESENTATION_TITLE" val="15275828852522"/>
</p:tagLst>
</file>

<file path=ppt/theme/theme1.xml><?xml version="1.0" encoding="utf-8"?>
<a:theme xmlns:a="http://schemas.openxmlformats.org/drawingml/2006/main" name="Office 主题​​">
  <a:themeElements>
    <a:clrScheme name="自定义 13">
      <a:dk1>
        <a:srgbClr val="3F3F3F"/>
      </a:dk1>
      <a:lt1>
        <a:srgbClr val="F2F2F2"/>
      </a:lt1>
      <a:dk2>
        <a:srgbClr val="44546A"/>
      </a:dk2>
      <a:lt2>
        <a:srgbClr val="F2F2F2"/>
      </a:lt2>
      <a:accent1>
        <a:srgbClr val="3F3F3F"/>
      </a:accent1>
      <a:accent2>
        <a:srgbClr val="4472C4"/>
      </a:accent2>
      <a:accent3>
        <a:srgbClr val="3F3F3F"/>
      </a:accent3>
      <a:accent4>
        <a:srgbClr val="4472C4"/>
      </a:accent4>
      <a:accent5>
        <a:srgbClr val="3F3F3F"/>
      </a:accent5>
      <a:accent6>
        <a:srgbClr val="4472C4"/>
      </a:accent6>
      <a:hlink>
        <a:srgbClr val="3F3F3F"/>
      </a:hlink>
      <a:folHlink>
        <a:srgbClr val="4472C4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964</Words>
  <Application>WPS 演示</Application>
  <PresentationFormat>自定义</PresentationFormat>
  <Paragraphs>162</Paragraphs>
  <Slides>12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SimSun</vt:lpstr>
      <vt:lpstr>Wingdings</vt:lpstr>
      <vt:lpstr>Impact</vt:lpstr>
      <vt:lpstr>Microsoft YaHei</vt:lpstr>
      <vt:lpstr>Calibri</vt:lpstr>
      <vt:lpstr>MS PGothic</vt:lpstr>
      <vt:lpstr>Arial Unicode MS</vt:lpstr>
      <vt:lpstr>微軟正黑體 Light</vt:lpstr>
      <vt:lpstr>Adobe 仿宋 Std R</vt:lpstr>
      <vt:lpstr>細明體_HKSCS-ExtB</vt:lpstr>
      <vt:lpstr>新細明體</vt:lpstr>
      <vt:lpstr>新細明體-ExtB</vt:lpstr>
      <vt:lpstr>微軟正黑體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15275828852522</dc:title>
  <dc:creator>阿飞</dc:creator>
  <cp:lastModifiedBy>F2846595</cp:lastModifiedBy>
  <cp:revision>32</cp:revision>
  <dcterms:created xsi:type="dcterms:W3CDTF">2017-06-08T10:33:00Z</dcterms:created>
  <dcterms:modified xsi:type="dcterms:W3CDTF">2020-07-28T06:29:51Z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