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1EF2-66FB-4B2F-8364-0EA8EFF7804E}" type="datetimeFigureOut">
              <a:rPr lang="es-CL" smtClean="0"/>
              <a:t>29-03-21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6ADB10B-9E81-469E-9D0E-41D9C542F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281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1EF2-66FB-4B2F-8364-0EA8EFF7804E}" type="datetimeFigureOut">
              <a:rPr lang="es-CL" smtClean="0"/>
              <a:t>29-03-21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B10B-9E81-469E-9D0E-41D9C542F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635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1EF2-66FB-4B2F-8364-0EA8EFF7804E}" type="datetimeFigureOut">
              <a:rPr lang="es-CL" smtClean="0"/>
              <a:t>29-03-21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B10B-9E81-469E-9D0E-41D9C542F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228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1EF2-66FB-4B2F-8364-0EA8EFF7804E}" type="datetimeFigureOut">
              <a:rPr lang="es-CL" smtClean="0"/>
              <a:t>29-03-21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B10B-9E81-469E-9D0E-41D9C542F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88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C721EF2-66FB-4B2F-8364-0EA8EFF7804E}" type="datetimeFigureOut">
              <a:rPr lang="es-CL" smtClean="0"/>
              <a:t>29-03-21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6ADB10B-9E81-469E-9D0E-41D9C542F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00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1EF2-66FB-4B2F-8364-0EA8EFF7804E}" type="datetimeFigureOut">
              <a:rPr lang="es-CL" smtClean="0"/>
              <a:t>29-03-21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B10B-9E81-469E-9D0E-41D9C542F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925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1EF2-66FB-4B2F-8364-0EA8EFF7804E}" type="datetimeFigureOut">
              <a:rPr lang="es-CL" smtClean="0"/>
              <a:t>29-03-21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B10B-9E81-469E-9D0E-41D9C542F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465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1EF2-66FB-4B2F-8364-0EA8EFF7804E}" type="datetimeFigureOut">
              <a:rPr lang="es-CL" smtClean="0"/>
              <a:t>29-03-21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B10B-9E81-469E-9D0E-41D9C542F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850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1EF2-66FB-4B2F-8364-0EA8EFF7804E}" type="datetimeFigureOut">
              <a:rPr lang="es-CL" smtClean="0"/>
              <a:t>29-03-21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B10B-9E81-469E-9D0E-41D9C542F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889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1EF2-66FB-4B2F-8364-0EA8EFF7804E}" type="datetimeFigureOut">
              <a:rPr lang="es-CL" smtClean="0"/>
              <a:t>29-03-21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B10B-9E81-469E-9D0E-41D9C542F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364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1EF2-66FB-4B2F-8364-0EA8EFF7804E}" type="datetimeFigureOut">
              <a:rPr lang="es-CL" smtClean="0"/>
              <a:t>29-03-21</a:t>
            </a:fld>
            <a:endParaRPr lang="es-C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B10B-9E81-469E-9D0E-41D9C542F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307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C721EF2-66FB-4B2F-8364-0EA8EFF7804E}" type="datetimeFigureOut">
              <a:rPr lang="es-CL" smtClean="0"/>
              <a:t>29-03-21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6ADB10B-9E81-469E-9D0E-41D9C542F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311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3256C-6964-4000-95B4-07A0A54A4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Ayudantía Programación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24A59B-6025-41C0-A49B-90D5EA0E7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Profesor: Nicolás Hidalgo</a:t>
            </a:r>
          </a:p>
          <a:p>
            <a:r>
              <a:rPr lang="es-ES" dirty="0"/>
              <a:t>30-01-2021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9054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4DEDD-24EA-45AD-B991-6536D2B7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 1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2F66E-6BF5-42C8-80BE-17CECB2C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761258" cy="4050792"/>
          </a:xfrm>
        </p:spPr>
        <p:txBody>
          <a:bodyPr/>
          <a:lstStyle/>
          <a:p>
            <a:r>
              <a:rPr lang="es-ES" dirty="0"/>
              <a:t>Me gustan tanto los panqueques que decido hacer una máquina automatizada para poder prepararlos a mi gusto. Entonces para que los prepare, la máquina me debe preguntar la cantidad de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cada ingrediente (en gramos)</a:t>
            </a:r>
            <a:r>
              <a:rPr lang="es-ES" dirty="0"/>
              <a:t> para preparar la mezcla perfecta. También debo indicar la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marca del manjar y la leche</a:t>
            </a:r>
            <a:r>
              <a:rPr lang="es-ES" dirty="0"/>
              <a:t>, también me debe preguntar que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tipo de leche </a:t>
            </a:r>
            <a:r>
              <a:rPr lang="es-ES" dirty="0"/>
              <a:t>quiero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dirty="0"/>
              <a:t>(Entera, Semidescremada, Descremada).</a:t>
            </a:r>
          </a:p>
          <a:p>
            <a:r>
              <a:rPr lang="es-ES" dirty="0"/>
              <a:t>Luego de eso, indicarme la cantidad que gaste de cada ingrediente.</a:t>
            </a:r>
            <a:endParaRPr lang="es-CL" dirty="0"/>
          </a:p>
        </p:txBody>
      </p:sp>
      <p:pic>
        <p:nvPicPr>
          <p:cNvPr id="1026" name="Picture 2" descr="Cómo hacer masa para panqueques. Receta fácil">
            <a:extLst>
              <a:ext uri="{FF2B5EF4-FFF2-40B4-BE49-F238E27FC236}">
                <a16:creationId xmlns:a16="http://schemas.microsoft.com/office/drawing/2014/main" id="{9C2A2A89-761B-4474-BE66-7CFB721BB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631" y="2043952"/>
            <a:ext cx="4556081" cy="304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67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A246B-2A5F-481E-A7A1-8FAE413E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 2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3308A0-73D2-4FD4-900E-D6C732EF5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5641" y="2185954"/>
            <a:ext cx="4050792" cy="4050792"/>
          </a:xfrm>
        </p:spPr>
        <p:txBody>
          <a:bodyPr/>
          <a:lstStyle/>
          <a:p>
            <a:r>
              <a:rPr lang="es-ES" dirty="0"/>
              <a:t>Está llegando el final del semestre y quiero calcular que nota necesito sacarme en el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examen final</a:t>
            </a:r>
            <a:r>
              <a:rPr lang="es-ES" dirty="0"/>
              <a:t>. (Considerar promedio simple)</a:t>
            </a:r>
          </a:p>
          <a:p>
            <a:r>
              <a:rPr lang="es-ES" dirty="0"/>
              <a:t>Para esto necesito saber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mis notas</a:t>
            </a:r>
            <a:r>
              <a:rPr lang="es-ES" dirty="0"/>
              <a:t> durante el semestre y cual es la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nota final que quiero</a:t>
            </a:r>
            <a:r>
              <a:rPr lang="es-ES" dirty="0"/>
              <a:t>.</a:t>
            </a:r>
          </a:p>
          <a:p>
            <a:r>
              <a:rPr lang="es-ES" dirty="0"/>
              <a:t>Ahora considerar una ponderación por nota por ejemplo n1 30%, n2 30%, examen 40%</a:t>
            </a:r>
            <a:endParaRPr lang="es-CL" dirty="0"/>
          </a:p>
        </p:txBody>
      </p:sp>
      <p:pic>
        <p:nvPicPr>
          <p:cNvPr id="2050" name="Picture 2" descr="Prepará tus exámenes finales con estas clases online gratuitas de  matemáticas, ciencia y artes">
            <a:extLst>
              <a:ext uri="{FF2B5EF4-FFF2-40B4-BE49-F238E27FC236}">
                <a16:creationId xmlns:a16="http://schemas.microsoft.com/office/drawing/2014/main" id="{EB9FA9B1-1603-4350-BADA-FCC288CF83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9" r="14098"/>
          <a:stretch/>
        </p:blipFill>
        <p:spPr bwMode="auto">
          <a:xfrm>
            <a:off x="925158" y="2074097"/>
            <a:ext cx="4195482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90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08FFB-0825-4B56-980D-7ABC44F3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 3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5EF0FF-A886-47CD-8410-9E13DA4C6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663978" cy="4050792"/>
          </a:xfrm>
        </p:spPr>
        <p:txBody>
          <a:bodyPr/>
          <a:lstStyle/>
          <a:p>
            <a:r>
              <a:rPr lang="es-ES" dirty="0"/>
              <a:t>Salimos de cuarentena y ahora permiten hacer los laboratorios presenciales.</a:t>
            </a:r>
            <a:r>
              <a:rPr lang="es-CL" dirty="0"/>
              <a:t> Nunca he ido a la universidad por lo que me gustaría saber cuanto me voy a demorar en llegar. </a:t>
            </a:r>
          </a:p>
          <a:p>
            <a:r>
              <a:rPr lang="es-CL" dirty="0"/>
              <a:t>Decido programar un código que con ingresar </a:t>
            </a:r>
            <a:r>
              <a:rPr lang="es-CL" dirty="0">
                <a:solidFill>
                  <a:schemeClr val="accent1">
                    <a:lumMod val="75000"/>
                  </a:schemeClr>
                </a:solidFill>
              </a:rPr>
              <a:t>a cuantos km vivo de la U</a:t>
            </a:r>
            <a:r>
              <a:rPr lang="es-CL" dirty="0"/>
              <a:t> me permita saber cuántas </a:t>
            </a:r>
            <a:r>
              <a:rPr lang="es-CL" dirty="0">
                <a:solidFill>
                  <a:schemeClr val="accent1">
                    <a:lumMod val="75000"/>
                  </a:schemeClr>
                </a:solidFill>
              </a:rPr>
              <a:t>horas y minutos</a:t>
            </a:r>
            <a:r>
              <a:rPr lang="es-CL" dirty="0"/>
              <a:t> me voy a demorar en llegar teniendo en cuenta que viajo a una velocidad promedio de 100 km/h.</a:t>
            </a:r>
          </a:p>
        </p:txBody>
      </p:sp>
      <p:pic>
        <p:nvPicPr>
          <p:cNvPr id="3074" name="Picture 2" descr="Mejores autos para viajar en carretera">
            <a:extLst>
              <a:ext uri="{FF2B5EF4-FFF2-40B4-BE49-F238E27FC236}">
                <a16:creationId xmlns:a16="http://schemas.microsoft.com/office/drawing/2014/main" id="{FF6A4479-4E5B-473B-93D3-DCB5E9239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433" y="2138363"/>
            <a:ext cx="5662332" cy="325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329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126</TotalTime>
  <Words>228</Words>
  <Application>Microsoft Macintosh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Letras en madera</vt:lpstr>
      <vt:lpstr>Ayudantía Programación</vt:lpstr>
      <vt:lpstr>Problema 1</vt:lpstr>
      <vt:lpstr>Problema 2</vt:lpstr>
      <vt:lpstr>Problema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Programación</dc:title>
  <dc:creator>Leo</dc:creator>
  <cp:lastModifiedBy>Nicolas Hidalgo</cp:lastModifiedBy>
  <cp:revision>8</cp:revision>
  <dcterms:created xsi:type="dcterms:W3CDTF">2021-03-29T18:19:37Z</dcterms:created>
  <dcterms:modified xsi:type="dcterms:W3CDTF">2021-03-29T21:19:50Z</dcterms:modified>
</cp:coreProperties>
</file>