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301" r:id="rId3"/>
    <p:sldId id="302" r:id="rId4"/>
    <p:sldId id="257" r:id="rId5"/>
    <p:sldId id="269" r:id="rId6"/>
    <p:sldId id="258" r:id="rId7"/>
    <p:sldId id="303" r:id="rId8"/>
    <p:sldId id="304" r:id="rId9"/>
    <p:sldId id="305" r:id="rId10"/>
    <p:sldId id="261" r:id="rId11"/>
    <p:sldId id="306" r:id="rId12"/>
    <p:sldId id="307" r:id="rId13"/>
    <p:sldId id="308" r:id="rId14"/>
    <p:sldId id="260" r:id="rId15"/>
    <p:sldId id="262" r:id="rId16"/>
    <p:sldId id="314" r:id="rId17"/>
    <p:sldId id="317" r:id="rId18"/>
    <p:sldId id="318" r:id="rId19"/>
    <p:sldId id="313" r:id="rId20"/>
    <p:sldId id="319" r:id="rId21"/>
    <p:sldId id="320" r:id="rId22"/>
    <p:sldId id="263" r:id="rId23"/>
    <p:sldId id="309" r:id="rId24"/>
    <p:sldId id="264" r:id="rId25"/>
    <p:sldId id="265" r:id="rId26"/>
    <p:sldId id="311" r:id="rId27"/>
    <p:sldId id="312" r:id="rId28"/>
    <p:sldId id="310" r:id="rId29"/>
    <p:sldId id="266" r:id="rId30"/>
    <p:sldId id="267" r:id="rId31"/>
    <p:sldId id="268" r:id="rId32"/>
    <p:sldId id="276" r:id="rId33"/>
    <p:sldId id="277" r:id="rId34"/>
    <p:sldId id="278" r:id="rId35"/>
    <p:sldId id="279" r:id="rId36"/>
    <p:sldId id="280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3" r:id="rId48"/>
    <p:sldId id="292" r:id="rId49"/>
    <p:sldId id="294" r:id="rId50"/>
    <p:sldId id="295" r:id="rId51"/>
    <p:sldId id="296" r:id="rId52"/>
    <p:sldId id="297" r:id="rId53"/>
    <p:sldId id="298" r:id="rId54"/>
    <p:sldId id="300" r:id="rId55"/>
    <p:sldId id="299" r:id="rId5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9DABE-5AA9-2B63-02DE-7EDCF627BF60}" v="43" dt="2023-03-19T00:58:33.095"/>
    <p1510:client id="{524CC07A-6A2A-46CE-8D2D-6F24915A14BA}" v="351" dt="2023-03-20T20:59:41.155"/>
    <p1510:client id="{6E3D370B-3A57-965E-8391-32BB5763958E}" v="379" dt="2023-03-20T17:13:25.216"/>
    <p1510:client id="{6ED7028A-7B69-D037-2780-11CC1FDEB3E3}" v="438" dt="2023-03-17T20:02:11.815"/>
    <p1510:client id="{8C718C22-8C4C-1A36-CD87-F48E4E83707B}" v="554" dt="2023-03-17T22:47:35.685"/>
    <p1510:client id="{9C3CFB5C-3DD4-4F10-B5A7-9F4E2CF95501}" v="475" dt="2022-08-07T13:00:53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8D0C5EB-6B41-47DC-B924-B2159B9C60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2A087C-1643-40C1-A83A-EE26148D63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AAF47-F48D-4067-843F-48D8BB220E92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A3E7F3-0CF1-47F7-B085-8558E1303F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851D32-AF99-4EED-9400-99B55C45AF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33A29-59F8-4DC4-BF10-4B9C931A0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52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B145D-EE22-4112-A65A-BE293B6CB5E7}" type="datetimeFigureOut">
              <a:rPr lang="es-ES" noProof="0" smtClean="0"/>
              <a:t>21/03/2023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42201-8C29-47FE-B541-CEEAF316701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487642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62DEFB-5DEA-4980-8FA5-1596AC53AE8E}" type="datetime1">
              <a:rPr lang="es-ES" noProof="0" smtClean="0"/>
              <a:t>21/03/2023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51BE8-6818-48D9-B2D9-690F9628C0DD}" type="datetime1">
              <a:rPr lang="es-ES" noProof="0" smtClean="0"/>
              <a:t>21/03/2023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F33FFF-8D49-48CF-95F6-3A8DBA4EE603}" type="datetime1">
              <a:rPr lang="es-ES" noProof="0" smtClean="0"/>
              <a:t>21/03/2023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E21577-6748-4368-962E-D993E6A316EC}" type="datetime1">
              <a:rPr lang="es-ES" noProof="0" smtClean="0"/>
              <a:t>21/03/2023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35A002-F535-473C-8320-095A172A5125}" type="datetime1">
              <a:rPr lang="es-ES" noProof="0" smtClean="0"/>
              <a:t>21/03/2023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1AE564-09AB-4449-9C03-BD89A0B2BD50}" type="datetime1">
              <a:rPr lang="es-ES" noProof="0" smtClean="0"/>
              <a:t>21/03/2023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0D430-F8D6-4267-8E2C-23B82229B360}" type="datetime1">
              <a:rPr lang="es-ES" noProof="0" smtClean="0"/>
              <a:t>21/03/2023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BEBC9-E2CD-4759-B7D0-4E511012DD75}" type="datetime1">
              <a:rPr lang="es-ES" noProof="0" smtClean="0"/>
              <a:t>21/03/2023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3B0CA-6865-4639-BC94-E62B912B56D0}" type="datetime1">
              <a:rPr lang="es-ES" noProof="0" smtClean="0"/>
              <a:t>21/03/2023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ED47D0-E13A-4161-B8AA-A4F189C80FFA}" type="datetime1">
              <a:rPr lang="es-ES" noProof="0" smtClean="0"/>
              <a:t>21/03/2023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2CD25-3F1E-406B-9937-71146D9878CE}" type="datetime1">
              <a:rPr lang="es-ES" noProof="0" smtClean="0"/>
              <a:t>21/03/2023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0ECB56-2F2F-4C74-960D-7652127B2B2A}" type="datetime1">
              <a:rPr lang="es-ES" noProof="0" smtClean="0"/>
              <a:t>21/03/2023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35A81-60A0-474B-8C17-64C1ED138785}" type="datetime1">
              <a:rPr lang="es-ES" noProof="0" smtClean="0"/>
              <a:t>21/03/2023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E28B2-68D0-4BF6-A027-3901084B1F4E}" type="datetime1">
              <a:rPr lang="es-ES" noProof="0" smtClean="0"/>
              <a:t>21/03/2023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DE07A-3A14-451C-AA78-C0F05B85E4E6}" type="datetime1">
              <a:rPr lang="es-ES" noProof="0" smtClean="0"/>
              <a:t>21/03/2023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406B75-0764-4042-9559-D581297A3A43}" type="datetime1">
              <a:rPr lang="es-ES" noProof="0" smtClean="0"/>
              <a:t>21/03/2023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F87AF1ED-34A0-4307-B8CD-FDD54BB1A18A}" type="datetime1">
              <a:rPr lang="es-ES" noProof="0" smtClean="0"/>
              <a:t>21/03/2023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AA54E3CF-E07D-4BFB-9291-0B782E765EED}" type="datetime1">
              <a:rPr lang="es-ES" noProof="0" smtClean="0"/>
              <a:t>21/03/2023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29CC5023-2892-B9E6-A3A2-161C954C30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0781" y="531447"/>
            <a:ext cx="8676222" cy="3200400"/>
          </a:xfrm>
        </p:spPr>
        <p:txBody>
          <a:bodyPr rtlCol="0">
            <a:normAutofit/>
          </a:bodyPr>
          <a:lstStyle/>
          <a:p>
            <a:r>
              <a:rPr lang="en-US" b="1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PROGRAMACIÓN BÁSICA </a:t>
            </a:r>
            <a:br>
              <a:rPr lang="en-US" b="1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b="1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en</a:t>
            </a:r>
            <a:r>
              <a:rPr lang="en-US" b="1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c++</a:t>
            </a:r>
            <a:endParaRPr lang="en-US" b="1" dirty="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benjamin.morales3@mail.udp.cl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Universidad Diego Portales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8A6E2-E9E4-3A46-3AF3-1B9E13AA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s-ES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CONDICIÓN </a:t>
            </a:r>
            <a:br>
              <a:rPr lang="es-ES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s-ES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IF/ELSE IF/ELSE </a:t>
            </a:r>
            <a:endParaRPr lang="es-E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F149911F-5D3C-E842-1435-6707DF2F3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422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AD9655-1F7E-4A77-89E5-A1CC3F68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3200" dirty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IF</a:t>
            </a:r>
            <a:r>
              <a:rPr lang="es-ES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(CONDICIÓN)</a:t>
            </a:r>
          </a:p>
          <a:p>
            <a:pPr>
              <a:buClr>
                <a:srgbClr val="FFFFFF"/>
              </a:buClr>
            </a:pPr>
            <a:r>
              <a:rPr lang="es-ES" sz="3200" dirty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ELSE IF</a:t>
            </a:r>
            <a:r>
              <a:rPr lang="es-ES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(OTRA CONDICIÓN)</a:t>
            </a:r>
          </a:p>
          <a:p>
            <a:pPr>
              <a:buClr>
                <a:srgbClr val="FFFFFF"/>
              </a:buClr>
            </a:pPr>
            <a:r>
              <a:rPr lang="es-ES" sz="3200" dirty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ELSE</a:t>
            </a:r>
            <a:r>
              <a:rPr lang="es-ES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(TODAS LAS DEMÁS OPCIONES)</a:t>
            </a:r>
          </a:p>
        </p:txBody>
      </p:sp>
    </p:spTree>
    <p:extLst>
      <p:ext uri="{BB962C8B-B14F-4D97-AF65-F5344CB8AC3E}">
        <p14:creationId xmlns:p14="http://schemas.microsoft.com/office/powerpoint/2010/main" val="256553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6997D228-4A40-54BA-2AB3-0F1759A14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448" y="643467"/>
            <a:ext cx="84731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0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3516BD-64C7-48EF-A342-9F00D167E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BE1EB9AD-0EB1-1D2D-CC44-2A8BA0BC8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4334" y="1779647"/>
            <a:ext cx="10583330" cy="33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425BF104-1DF3-C824-8B13-E4F972983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" b="112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24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gno de interrogación en fondo de color verde pastel">
            <a:extLst>
              <a:ext uri="{FF2B5EF4-FFF2-40B4-BE49-F238E27FC236}">
                <a16:creationId xmlns:a16="http://schemas.microsoft.com/office/drawing/2014/main" id="{731C2A7F-E373-1840-A5E7-695BB6C309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5021" r="-2" b="199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2A8910-064F-45D5-E324-8D3DEE7B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191" y="-190030"/>
            <a:ext cx="9905998" cy="1905000"/>
          </a:xfrm>
        </p:spPr>
        <p:txBody>
          <a:bodyPr>
            <a:normAutofit/>
          </a:bodyPr>
          <a:lstStyle/>
          <a:p>
            <a:r>
              <a:rPr lang="es-ES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¿CÓMO RESOLVER EJERCICIOS?</a:t>
            </a:r>
            <a:endParaRPr lang="es-E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6DE78-A857-8C2B-6969-8229C9D7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91" y="2309517"/>
            <a:ext cx="9905998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BUSCAR LA SOLUCIÓN EN MI MENTE PRIMERO</a:t>
            </a:r>
          </a:p>
          <a:p>
            <a:pPr>
              <a:buClr>
                <a:srgbClr val="FFFFFF"/>
              </a:buClr>
            </a:pPr>
            <a:r>
              <a:rPr lang="es-ES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PROGRAMAR EN ORDEN DEL EJERCICIO</a:t>
            </a:r>
          </a:p>
          <a:p>
            <a:pPr>
              <a:buClr>
                <a:srgbClr val="FFFFFF"/>
              </a:buClr>
            </a:pPr>
            <a:r>
              <a:rPr lang="es-ES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AYUDARME DE UNA SOLUCIÓN PARTICULAR PARA LLEGAR A UNA GENERAL</a:t>
            </a:r>
          </a:p>
          <a:p>
            <a:pPr>
              <a:buClr>
                <a:srgbClr val="FFFFFF"/>
              </a:buClr>
            </a:pPr>
            <a:r>
              <a:rPr lang="es-ES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SER ORDENADO EN MI CÓDIGO PARA </a:t>
            </a:r>
            <a:r>
              <a:rPr lang="es-ES" sz="3200" dirty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ENTENDERLO</a:t>
            </a:r>
          </a:p>
          <a:p>
            <a:pPr>
              <a:buClr>
                <a:srgbClr val="FFFFFF"/>
              </a:buClr>
            </a:pPr>
            <a:r>
              <a:rPr lang="es-ES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BUSCAR LA SOLUCIÓN MÁS SIMPLE Y DIRECTA</a:t>
            </a:r>
          </a:p>
          <a:p>
            <a:pPr>
              <a:buClr>
                <a:srgbClr val="FFFFFF"/>
              </a:buClr>
            </a:pPr>
            <a:r>
              <a:rPr lang="es-ES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RESPONDER LO QUE SE PREGUNTA</a:t>
            </a:r>
          </a:p>
        </p:txBody>
      </p:sp>
    </p:spTree>
    <p:extLst>
      <p:ext uri="{BB962C8B-B14F-4D97-AF65-F5344CB8AC3E}">
        <p14:creationId xmlns:p14="http://schemas.microsoft.com/office/powerpoint/2010/main" val="342729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5690B-5508-BCA9-4C4F-CD03899A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EJERCICIOS BÁSICOS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3441E-A37E-B63B-6843-45D1810A6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4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Cree un programa registre dos números, muestre cuál de los dos es mayor.</a:t>
            </a:r>
          </a:p>
        </p:txBody>
      </p:sp>
    </p:spTree>
    <p:extLst>
      <p:ext uri="{BB962C8B-B14F-4D97-AF65-F5344CB8AC3E}">
        <p14:creationId xmlns:p14="http://schemas.microsoft.com/office/powerpoint/2010/main" val="1253460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5690B-5508-BCA9-4C4F-CD03899A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EJERCICIOS BÁSICOS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3441E-A37E-B63B-6843-45D1810A6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4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Consulte por pantalla tres notas. Obtenga el promedio. Muestre por pantalla la </a:t>
            </a:r>
            <a:r>
              <a:rPr lang="es-ES" sz="4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cantidad </a:t>
            </a:r>
            <a:r>
              <a:rPr lang="es-ES" sz="4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 alumnos que aprobaron (deben ser notas sobre el promedio).</a:t>
            </a:r>
          </a:p>
        </p:txBody>
      </p:sp>
    </p:spTree>
    <p:extLst>
      <p:ext uri="{BB962C8B-B14F-4D97-AF65-F5344CB8AC3E}">
        <p14:creationId xmlns:p14="http://schemas.microsoft.com/office/powerpoint/2010/main" val="4180874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5690B-5508-BCA9-4C4F-CD03899A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61693"/>
            <a:ext cx="9905998" cy="1905000"/>
          </a:xfrm>
        </p:spPr>
        <p:txBody>
          <a:bodyPr/>
          <a:lstStyle/>
          <a:p>
            <a:r>
              <a:rPr lang="es-ES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EJERCICIO BÁSICO completo </a:t>
            </a:r>
            <a:endParaRPr lang="es-E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3441E-A37E-B63B-6843-45D1810A6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23170"/>
            <a:ext cx="9905998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En su tienda se recibe el precio de un producto, ( si el producto vale más de 5000 se tiene un descuento del 20% )y el dinero del cliente. Muestre por pantalla si es posible pagar el producto, y el vuelto que recibirá el cliente.</a:t>
            </a:r>
          </a:p>
        </p:txBody>
      </p:sp>
    </p:spTree>
    <p:extLst>
      <p:ext uri="{BB962C8B-B14F-4D97-AF65-F5344CB8AC3E}">
        <p14:creationId xmlns:p14="http://schemas.microsoft.com/office/powerpoint/2010/main" val="145962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5690B-5508-BCA9-4C4F-CD03899A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EJERCICIOS BÁSICOS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3441E-A37E-B63B-6843-45D1810A6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4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 tienen tres productos con precios a elección. Se pide por pantalla el dinero del cliente, y se le muestra cuáles productos puede comprar con ese dinero.</a:t>
            </a:r>
          </a:p>
        </p:txBody>
      </p:sp>
    </p:spTree>
    <p:extLst>
      <p:ext uri="{BB962C8B-B14F-4D97-AF65-F5344CB8AC3E}">
        <p14:creationId xmlns:p14="http://schemas.microsoft.com/office/powerpoint/2010/main" val="280215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5690B-5508-BCA9-4C4F-CD03899A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EJERCICIOS BÁSICOS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3441E-A37E-B63B-6843-45D1810A6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4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Cree un programa que reciba un número y de su información (paridad, positividad). Luego registre otro número y compare ambos, indicando cuál es mayor/menor o iguales</a:t>
            </a:r>
          </a:p>
        </p:txBody>
      </p:sp>
    </p:spTree>
    <p:extLst>
      <p:ext uri="{BB962C8B-B14F-4D97-AF65-F5344CB8AC3E}">
        <p14:creationId xmlns:p14="http://schemas.microsoft.com/office/powerpoint/2010/main" val="292730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EFD64-C8D1-6F74-6849-290EDAD1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s-ES" sz="28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¿quién soy?</a:t>
            </a:r>
            <a:endParaRPr lang="es-ES" sz="28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457F3C-32B7-5C8D-A5E9-FAA27CA4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346157"/>
            <a:ext cx="3643674" cy="32162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BENJAMÍN MORALES PIZARRO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TERCER AÑO INFORMÁTICA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AYUDANTÍAS POR UN AÑO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YOUTUBE: TUTOPROGRA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 WSP, CORREO SÍ</a:t>
            </a:r>
          </a:p>
          <a:p>
            <a:pPr>
              <a:buClr>
                <a:srgbClr val="FFFFFF"/>
              </a:buClr>
            </a:pPr>
            <a:endParaRPr lang="en-US" sz="1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782FF4B8-DD9A-2E4A-C84E-339238DDF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892" y="424527"/>
            <a:ext cx="5091495" cy="593956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674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AE01A-36B0-31FE-9270-80C07FF3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EJERCICIOS BÁSICOS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F9EAE4-6112-5CA0-2F27-E7C138D1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s-ES" sz="4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Reciba los </a:t>
            </a:r>
            <a:r>
              <a:rPr lang="es-ES" sz="4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lt</a:t>
            </a:r>
            <a:r>
              <a:rPr lang="es-ES" sz="4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que se gastan por kilómetro. Reciba los litros actuales del auto. Muestre por pantalla los km que puede recorrer.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498647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AE01A-36B0-31FE-9270-80C07FF3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EJERCICIOS BÁSICOS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F9EAE4-6112-5CA0-2F27-E7C138D1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FFFFFF"/>
              </a:buClr>
            </a:pPr>
            <a:r>
              <a:rPr lang="es-ES" sz="4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Si la persona es mayor de edad, a su producto (el cual ingresa su precio) se aumenta en un 15%. ¿Cuánto vale el producto final?</a:t>
            </a:r>
          </a:p>
        </p:txBody>
      </p:sp>
    </p:spTree>
    <p:extLst>
      <p:ext uri="{BB962C8B-B14F-4D97-AF65-F5344CB8AC3E}">
        <p14:creationId xmlns:p14="http://schemas.microsoft.com/office/powerpoint/2010/main" val="2925785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AE01A-36B0-31FE-9270-80C07FF3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EJERCICIOS AVANZADOS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F9EAE4-6112-5CA0-2F27-E7C138D1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s-ES" sz="4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Reciba tres números, estos deben ser consecutivos y positivos. Si se detecta un número que no lo es, deberá indicarlo por pantalla y terminar el programa. Si todo va bien, muestre por pantalla la suma, resta y multiplicación de los números.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946650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AE01A-36B0-31FE-9270-80C07FF3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EJERCICIOS AVANZADOS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F9EAE4-6112-5CA0-2F27-E7C138D1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6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Usted tiene tres máquinas que pueden estar encendidas o apagadas. Al inicio del programa, debe preguntar el estado de cada una. Luego, se debe preguntar cuáles máquinas apagar. Si al final hay dos o más máquinas apagadas, debe mostrar en pantalla un –1, de lo contrario, un 1.</a:t>
            </a:r>
            <a:endParaRPr lang="es-ES" sz="32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663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vel shot of engagement rings on the beach">
            <a:extLst>
              <a:ext uri="{FF2B5EF4-FFF2-40B4-BE49-F238E27FC236}">
                <a16:creationId xmlns:a16="http://schemas.microsoft.com/office/drawing/2014/main" id="{8F337102-9929-4668-8883-70DD848EA9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7016DE-335B-0CB6-6AD2-76CA8AEF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Ciclos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EE814-D47E-4E31-05F0-C9979AC88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Repetir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 </a:t>
            </a: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código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 </a:t>
            </a: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fácilmente</a:t>
            </a:r>
          </a:p>
        </p:txBody>
      </p:sp>
    </p:spTree>
    <p:extLst>
      <p:ext uri="{BB962C8B-B14F-4D97-AF65-F5344CB8AC3E}">
        <p14:creationId xmlns:p14="http://schemas.microsoft.com/office/powerpoint/2010/main" val="3887840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2D6D0-DB6E-8648-2CAA-85FA54A3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Ciclo: while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8B08ADDE-0B11-D2BD-A77F-EA6B1874D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9410" b="-1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5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5D52591B-97E0-FF8D-27D6-754BFD9D5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64339"/>
            <a:ext cx="10905066" cy="292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75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E1E82244-E3ED-5DE5-21ED-C0C15F3F8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203" y="97838"/>
            <a:ext cx="5771001" cy="665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33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2D6D0-DB6E-8648-2CAA-85FA54A3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Ciclo: do </a:t>
            </a:r>
            <a:r>
              <a:rPr lang="es-E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while</a:t>
            </a:r>
            <a:endParaRPr lang="es-ES" dirty="0" err="1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24975164-B240-706C-8E47-ACAE13C37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29" y="2240020"/>
            <a:ext cx="11953756" cy="2933934"/>
          </a:xfrm>
        </p:spPr>
      </p:pic>
    </p:spTree>
    <p:extLst>
      <p:ext uri="{BB962C8B-B14F-4D97-AF65-F5344CB8AC3E}">
        <p14:creationId xmlns:p14="http://schemas.microsoft.com/office/powerpoint/2010/main" val="877368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C47BC-CC60-B4CA-EC29-5C405DA8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Ciclo: for</a:t>
            </a:r>
          </a:p>
        </p:txBody>
      </p:sp>
      <p:pic>
        <p:nvPicPr>
          <p:cNvPr id="4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88719030-DB00-A126-08ED-08829861C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1508316"/>
            <a:ext cx="10916463" cy="273449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325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95FC4-30EE-16F3-D987-9A8B8D3C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55" y="-190030"/>
            <a:ext cx="3643674" cy="1905000"/>
          </a:xfrm>
        </p:spPr>
        <p:txBody>
          <a:bodyPr>
            <a:normAutofit/>
          </a:bodyPr>
          <a:lstStyle/>
          <a:p>
            <a:r>
              <a:rPr lang="es-ES" sz="28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D76BA3-3280-6AC2-0673-BA0154E7F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03" y="1202785"/>
            <a:ext cx="3643674" cy="32162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INFOGRAFÍAS RESUMEN</a:t>
            </a:r>
          </a:p>
          <a:p>
            <a:pPr>
              <a:buClr>
                <a:srgbClr val="FFFFFF"/>
              </a:buClr>
            </a:pPr>
            <a:r>
              <a:rPr lang="es-E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VIDEOS DE YOUTUBE</a:t>
            </a:r>
          </a:p>
          <a:p>
            <a:pPr>
              <a:buClr>
                <a:srgbClr val="FFFFFF"/>
              </a:buClr>
            </a:pPr>
            <a:r>
              <a:rPr lang="es-E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ANUNCIOS EN CANVAS</a:t>
            </a:r>
          </a:p>
          <a:p>
            <a:pPr>
              <a:buClr>
                <a:srgbClr val="FFFFFF"/>
              </a:buClr>
            </a:pPr>
            <a:r>
              <a:rPr lang="es-E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CORREO ELECTRÓNICO</a:t>
            </a:r>
          </a:p>
          <a:p>
            <a:pPr>
              <a:buClr>
                <a:srgbClr val="FFFFFF"/>
              </a:buClr>
            </a:pPr>
            <a:r>
              <a:rPr lang="es-E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EJERCICIOS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DEVC++, GITHUB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USAR INTERNET</a:t>
            </a:r>
            <a:endParaRPr lang="es-E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s-E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ZOOM DE AYUDA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1899FF06-F74B-3C97-A5F0-2F857F94D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165" y="645106"/>
            <a:ext cx="6882291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02710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B099E-96A3-1178-43CF-DE2A3EDE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ejercicios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CDF40D-8177-8D35-F549-901DFD7D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182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B099E-96A3-1178-43CF-DE2A3EDE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ejercicios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CDF40D-8177-8D35-F549-901DFD7D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094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961F9-BF52-0F80-A392-955794FB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arreglos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38A24C-AACD-CF2E-909D-7769043D1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367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B0A73-2A36-DCC8-A919-27B410A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LLENAR ARREGLO POR EL USUARIO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1A4614-EBB8-2013-E712-377D1878C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0314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A2675-2B18-3EA4-81D5-D8097E47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IMPRIMIR / RECORRER ARREGLO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F5B213-DFDD-F6D5-9F19-C20C6891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503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31727-D689-46B7-6655-6F5E84CE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EJERCICIO RESUELTO (1)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3B8D9-C970-47C4-CF75-6BDF1076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567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31727-D689-46B7-6655-6F5E84CE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EJERCICIO RESUELTO (2)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3B8D9-C970-47C4-CF75-6BDF1076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622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1BD02-C32C-6701-217C-0F14BFDE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ejercicios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ACD17-F526-BADC-148C-1B4B21A5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834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4CCAE-C97F-1AC2-7609-E68ADFC6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matrices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FFC67-BC03-994E-C40C-93661049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870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F188A-5810-342E-9F75-C76ABD08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Llenar matriz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EF8BC2-AFA1-A3EB-73FC-C3579FA8F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26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5CD2F-8B4D-55B2-0AD2-29BC4F4B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s-ES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¿Qué es la programación?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8634BC-3DDC-E69D-FCED-3B6615164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Autofit/>
          </a:bodyPr>
          <a:lstStyle/>
          <a:p>
            <a:r>
              <a:rPr lang="es-E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LENGUAJE EN FORMA DE INSTRUCCIONES ORDENADAS Y LÓGICAS QUE SE ENTREGA A LAS COMPUTADORAS PARA REALIZAR DISTINTAS FUNCIONES A UNA GRAN VELOCIDAD</a:t>
            </a:r>
            <a:endParaRPr lang="es-ES" sz="2800" dirty="0"/>
          </a:p>
        </p:txBody>
      </p:sp>
      <p:pic>
        <p:nvPicPr>
          <p:cNvPr id="4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711D807-134F-4022-A889-753CF8741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122401"/>
            <a:ext cx="5451627" cy="429315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38438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F188A-5810-342E-9F75-C76ABD08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RECORRER / MOSTRAR MATRIZ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EF8BC2-AFA1-A3EB-73FC-C3579FA8F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721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BA3E1-EB45-2DD8-CC29-1853A5B4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Ejercicio resuelto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6DF873-2392-7886-61EA-CF4BBABE4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476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1D84-1BAC-EA73-45CC-D8DD1970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EJERCICIOS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37443-3472-7AE1-6D1E-CFE64B5E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439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1D84-1BAC-EA73-45CC-D8DD1970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EJERCICIOS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37443-3472-7AE1-6D1E-CFE64B5E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852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93DAB-A3D0-DF13-C111-17103D4D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Funciones: RETORNAR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D60F17-40C1-2577-388B-B3F1A4A7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625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AE963-0790-2708-CC48-45E87AE5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FUNCIONES: VACÍA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456F20-F96F-8F23-965C-2B6D886C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287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36139-7E9C-E8CF-ABB9-8B60812B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EJERCICIO RESUELTO (1)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D8B09-55D2-B844-3D0B-C947CA4E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481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AE963-0790-2708-CC48-45E87AE5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FUNCIONES: VACÍA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456F20-F96F-8F23-965C-2B6D886C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238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36139-7E9C-E8CF-ABB9-8B60812B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EJERCICIO RESUELTO (2)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D8B09-55D2-B844-3D0B-C947CA4E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8560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10589-FE21-A36F-E090-E030F6F7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EJERCICIOS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CDF2EE-7B0E-8B98-A1B4-C85001E42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359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90B4F-F00F-E36F-17FE-D92C2EE8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s-ES" sz="2800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Programa base</a:t>
            </a:r>
            <a:endParaRPr lang="es-ES" sz="2800" b="1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161847-1E9E-CEE4-1F09-7ECCFB286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365962"/>
            <a:ext cx="3643674" cy="32162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LIBRERÍA</a:t>
            </a:r>
          </a:p>
          <a:p>
            <a:pPr>
              <a:buClr>
                <a:srgbClr val="FFFFFF"/>
              </a:buClr>
            </a:pPr>
            <a:r>
              <a:rPr lang="en-U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ACORTAR CÓDIGO</a:t>
            </a:r>
          </a:p>
          <a:p>
            <a:pPr>
              <a:buClr>
                <a:srgbClr val="FFFFFF"/>
              </a:buClr>
            </a:pPr>
            <a:r>
              <a:rPr lang="en-U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FUNCIÓN PRINCIPAL</a:t>
            </a:r>
          </a:p>
          <a:p>
            <a:pPr>
              <a:buClr>
                <a:srgbClr val="FFFFFF"/>
              </a:buClr>
            </a:pPr>
            <a:endParaRPr lang="en-US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6927B582-E009-7949-C2FA-453A8F721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248" y="645106"/>
            <a:ext cx="6454124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112505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AEBBD-ABE6-F142-D9E4-9983E4A4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EJERCICIOS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724E96-E1F3-9C31-21E5-C83FA55A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0876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80ED8-EBF9-2C01-2E9E-67B2BF54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PUNTEROS: ¿QUÉ SON? ¿SIRVEN?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376DE-D183-7A0A-CE16-E9D7A58C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733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A96CF-EE97-826F-75B5-B50044A8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CONCEPTOS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73FEC0-5F9D-4D01-64C3-B56FB00DD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568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C881D-00F8-C294-4CF1-B004BE48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EJEMPLOS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93055-2A27-8BB6-2DF5-5CDCAE1A6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775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C881D-00F8-C294-4CF1-B004BE48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EJEMPLOS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93055-2A27-8BB6-2DF5-5CDCAE1A6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161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sta de gran angular de un papel enrollado, un cuaderno marrón y una libreta negra sobre una mesa de madera">
            <a:extLst>
              <a:ext uri="{FF2B5EF4-FFF2-40B4-BE49-F238E27FC236}">
                <a16:creationId xmlns:a16="http://schemas.microsoft.com/office/drawing/2014/main" id="{9E0807CD-AF6D-8840-E277-DBAE379EAD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7551" r="-2" b="80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68FFAD-9898-4842-0107-21D66522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81" y="1049216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¡FELICIDADES POR TERMINAR EL CURSO!</a:t>
            </a:r>
          </a:p>
        </p:txBody>
      </p:sp>
    </p:spTree>
    <p:extLst>
      <p:ext uri="{BB962C8B-B14F-4D97-AF65-F5344CB8AC3E}">
        <p14:creationId xmlns:p14="http://schemas.microsoft.com/office/powerpoint/2010/main" val="194077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8C39-9809-D6E1-5EF5-77A2F2DD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8502A1-9303-95BB-9C39-B27149F9A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012" y="5516211"/>
            <a:ext cx="8676222" cy="722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¿QUÉ SON LAS VARIABLES?</a:t>
            </a: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09B05FD8-A4BB-59EF-D161-714D58C0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476" y="423710"/>
            <a:ext cx="7925017" cy="401666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1250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0E5EE5C4-B5F7-A47F-049C-753D0CDA7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331" y="282520"/>
            <a:ext cx="6405732" cy="629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1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475AC1A3-BA13-18B1-CFC1-25BE8A74E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76" b="50000"/>
          <a:stretch/>
        </p:blipFill>
        <p:spPr>
          <a:xfrm>
            <a:off x="20" y="2286010"/>
            <a:ext cx="12201282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6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D3E83A4-5366-42B8-9E9E-2378A944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06FA664-001A-4DAF-9837-CCBCD5DAE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486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F92BA655-4DD5-E255-8293-F631C20D3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280" r="2" b="18848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09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Panorámica</PresentationFormat>
  <Paragraphs>0</Paragraphs>
  <Slides>55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56" baseType="lpstr">
      <vt:lpstr>Malla</vt:lpstr>
      <vt:lpstr>PROGRAMACIÓN BÁSICA  en c++</vt:lpstr>
      <vt:lpstr>¿quién soy?</vt:lpstr>
      <vt:lpstr>Metodología</vt:lpstr>
      <vt:lpstr>¿Qué es la programación?</vt:lpstr>
      <vt:lpstr>Programa base</vt:lpstr>
      <vt:lpstr>variables</vt:lpstr>
      <vt:lpstr>Presentación de PowerPoint</vt:lpstr>
      <vt:lpstr>Presentación de PowerPoint</vt:lpstr>
      <vt:lpstr>Presentación de PowerPoint</vt:lpstr>
      <vt:lpstr>CONDICIÓN  IF/ELSE IF/ELSE </vt:lpstr>
      <vt:lpstr>Presentación de PowerPoint</vt:lpstr>
      <vt:lpstr>Presentación de PowerPoint</vt:lpstr>
      <vt:lpstr>Presentación de PowerPoint</vt:lpstr>
      <vt:lpstr>¿CÓMO RESOLVER EJERCICIOS?</vt:lpstr>
      <vt:lpstr>EJERCICIOS BÁSICOS</vt:lpstr>
      <vt:lpstr>EJERCICIOS BÁSICOS</vt:lpstr>
      <vt:lpstr>EJERCICIO BÁSICO completo </vt:lpstr>
      <vt:lpstr>EJERCICIOS BÁSICOS</vt:lpstr>
      <vt:lpstr>EJERCICIOS BÁSICOS</vt:lpstr>
      <vt:lpstr>EJERCICIOS BÁSICOS</vt:lpstr>
      <vt:lpstr>EJERCICIOS BÁSICOS</vt:lpstr>
      <vt:lpstr>EJERCICIOS AVANZADOS</vt:lpstr>
      <vt:lpstr>EJERCICIOS AVANZADOS</vt:lpstr>
      <vt:lpstr>Ciclos</vt:lpstr>
      <vt:lpstr>Ciclo: while</vt:lpstr>
      <vt:lpstr>Presentación de PowerPoint</vt:lpstr>
      <vt:lpstr>Presentación de PowerPoint</vt:lpstr>
      <vt:lpstr>Ciclo: do while</vt:lpstr>
      <vt:lpstr>Ciclo: for</vt:lpstr>
      <vt:lpstr>ejercicios</vt:lpstr>
      <vt:lpstr>ejercicios</vt:lpstr>
      <vt:lpstr>arreglos</vt:lpstr>
      <vt:lpstr>LLENAR ARREGLO POR EL USUARIO</vt:lpstr>
      <vt:lpstr>IMPRIMIR / RECORRER ARREGLO</vt:lpstr>
      <vt:lpstr>EJERCICIO RESUELTO (1)</vt:lpstr>
      <vt:lpstr>EJERCICIO RESUELTO (2)</vt:lpstr>
      <vt:lpstr>ejercicios</vt:lpstr>
      <vt:lpstr>matrices</vt:lpstr>
      <vt:lpstr>Llenar matriz</vt:lpstr>
      <vt:lpstr>RECORRER / MOSTRAR MATRIZ</vt:lpstr>
      <vt:lpstr>Ejercicio resuelto</vt:lpstr>
      <vt:lpstr>EJERCICIOS</vt:lpstr>
      <vt:lpstr>EJERCICIOS</vt:lpstr>
      <vt:lpstr>Funciones: RETORNAR</vt:lpstr>
      <vt:lpstr>FUNCIONES: VACÍA</vt:lpstr>
      <vt:lpstr>EJERCICIO RESUELTO (1)</vt:lpstr>
      <vt:lpstr>FUNCIONES: VACÍA</vt:lpstr>
      <vt:lpstr>EJERCICIO RESUELTO (2)</vt:lpstr>
      <vt:lpstr>EJERCICIOS</vt:lpstr>
      <vt:lpstr>EJERCICIOS</vt:lpstr>
      <vt:lpstr>PUNTEROS: ¿QUÉ SON? ¿SIRVEN?</vt:lpstr>
      <vt:lpstr>CONCEPTOS</vt:lpstr>
      <vt:lpstr>EJEMPLOS</vt:lpstr>
      <vt:lpstr>EJEMPLOS</vt:lpstr>
      <vt:lpstr>¡FELICIDADES POR TERMINAR EL CURSO!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323</cp:revision>
  <dcterms:created xsi:type="dcterms:W3CDTF">2022-08-07T12:36:04Z</dcterms:created>
  <dcterms:modified xsi:type="dcterms:W3CDTF">2023-03-21T18:32:29Z</dcterms:modified>
</cp:coreProperties>
</file>