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31f0fe9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31f0fe9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eb1f1c3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eb1f1c3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eb1f1c3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eb1f1c3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25c96c0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25c96c0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6721cdf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6721cdf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Laboratorio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Fecha: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Indicaciones</a:t>
            </a:r>
            <a:endParaRPr>
              <a:latin typeface="Roboto"/>
              <a:ea typeface="Roboto"/>
              <a:cs typeface="Roboto"/>
              <a:sym typeface="Roboto"/>
            </a:endParaRPr>
          </a:p>
        </p:txBody>
      </p:sp>
      <p:sp>
        <p:nvSpPr>
          <p:cNvPr id="93" name="Google Shape;93;p14"/>
          <p:cNvSpPr txBox="1"/>
          <p:nvPr>
            <p:ph idx="1" type="body"/>
          </p:nvPr>
        </p:nvSpPr>
        <p:spPr>
          <a:xfrm>
            <a:off x="729450" y="2019175"/>
            <a:ext cx="7688700" cy="2736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Puede ser realizado en parejas</a:t>
            </a:r>
            <a:endParaRPr sz="1500">
              <a:solidFill>
                <a:srgbClr val="000000"/>
              </a:solidFill>
              <a:highlight>
                <a:srgbClr val="FFFFFF"/>
              </a:highlight>
              <a:latin typeface="Consolas"/>
              <a:ea typeface="Consolas"/>
              <a:cs typeface="Consolas"/>
              <a:sym typeface="Consolas"/>
            </a:endParaRPr>
          </a:p>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Puede utilizar sus herramientas de estudio</a:t>
            </a:r>
            <a:endParaRPr sz="1500">
              <a:solidFill>
                <a:srgbClr val="000000"/>
              </a:solidFill>
              <a:highlight>
                <a:srgbClr val="FFFFFF"/>
              </a:highlight>
              <a:latin typeface="Consolas"/>
              <a:ea typeface="Consolas"/>
              <a:cs typeface="Consolas"/>
              <a:sym typeface="Consolas"/>
            </a:endParaRPr>
          </a:p>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Debe ser entregado antes de las XX:XX</a:t>
            </a:r>
            <a:endParaRPr sz="1500">
              <a:solidFill>
                <a:srgbClr val="000000"/>
              </a:solidFill>
              <a:highlight>
                <a:srgbClr val="FFFFFF"/>
              </a:highlight>
              <a:latin typeface="Consolas"/>
              <a:ea typeface="Consolas"/>
              <a:cs typeface="Consolas"/>
              <a:sym typeface="Consolas"/>
            </a:endParaRPr>
          </a:p>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Cualquier programa que no compile tendrá la nota </a:t>
            </a:r>
            <a:r>
              <a:rPr lang="es" sz="1500">
                <a:solidFill>
                  <a:srgbClr val="000000"/>
                </a:solidFill>
                <a:highlight>
                  <a:srgbClr val="FFFFFF"/>
                </a:highlight>
                <a:latin typeface="Consolas"/>
                <a:ea typeface="Consolas"/>
                <a:cs typeface="Consolas"/>
                <a:sym typeface="Consolas"/>
              </a:rPr>
              <a:t>mínima</a:t>
            </a:r>
            <a:r>
              <a:rPr lang="es" sz="1500">
                <a:solidFill>
                  <a:srgbClr val="000000"/>
                </a:solidFill>
                <a:highlight>
                  <a:srgbClr val="FFFFFF"/>
                </a:highlight>
                <a:latin typeface="Consolas"/>
                <a:ea typeface="Consolas"/>
                <a:cs typeface="Consolas"/>
                <a:sym typeface="Consolas"/>
              </a:rPr>
              <a:t>.</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76200" marR="76200" rtl="0" algn="l">
              <a:lnSpc>
                <a:spcPct val="172222"/>
              </a:lnSpc>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Indicaciones</a:t>
            </a:r>
            <a:endParaRPr>
              <a:latin typeface="Roboto"/>
              <a:ea typeface="Roboto"/>
              <a:cs typeface="Roboto"/>
              <a:sym typeface="Roboto"/>
            </a:endParaRPr>
          </a:p>
        </p:txBody>
      </p:sp>
      <p:sp>
        <p:nvSpPr>
          <p:cNvPr id="99" name="Google Shape;99;p15"/>
          <p:cNvSpPr txBox="1"/>
          <p:nvPr>
            <p:ph idx="1" type="body"/>
          </p:nvPr>
        </p:nvSpPr>
        <p:spPr>
          <a:xfrm>
            <a:off x="729450" y="2019175"/>
            <a:ext cx="7688700" cy="27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highlight>
                  <a:srgbClr val="FFFFFF"/>
                </a:highlight>
                <a:latin typeface="Consolas"/>
                <a:ea typeface="Consolas"/>
                <a:cs typeface="Consolas"/>
                <a:sym typeface="Consolas"/>
              </a:rPr>
              <a:t>El programa deberá ser guardado en la plataforma de docencia-eit.udp.cl</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rPr lang="es" sz="1500">
                <a:solidFill>
                  <a:srgbClr val="000000"/>
                </a:solidFill>
                <a:highlight>
                  <a:srgbClr val="FFFFFF"/>
                </a:highlight>
                <a:latin typeface="Consolas"/>
                <a:ea typeface="Consolas"/>
                <a:cs typeface="Consolas"/>
                <a:sym typeface="Consolas"/>
              </a:rPr>
              <a:t>Donde además </a:t>
            </a:r>
            <a:r>
              <a:rPr lang="es" sz="1500">
                <a:solidFill>
                  <a:srgbClr val="000000"/>
                </a:solidFill>
                <a:highlight>
                  <a:srgbClr val="FFFFFF"/>
                </a:highlight>
                <a:latin typeface="Consolas"/>
                <a:ea typeface="Consolas"/>
                <a:cs typeface="Consolas"/>
                <a:sym typeface="Consolas"/>
              </a:rPr>
              <a:t>llevará</a:t>
            </a:r>
            <a:r>
              <a:rPr lang="es" sz="1500">
                <a:solidFill>
                  <a:srgbClr val="000000"/>
                </a:solidFill>
                <a:highlight>
                  <a:srgbClr val="FFFFFF"/>
                </a:highlight>
                <a:latin typeface="Consolas"/>
                <a:ea typeface="Consolas"/>
                <a:cs typeface="Consolas"/>
                <a:sym typeface="Consolas"/>
              </a:rPr>
              <a:t> por nombre laboratorio_1</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76200" marR="76200" rtl="0" algn="l">
              <a:lnSpc>
                <a:spcPct val="172222"/>
              </a:lnSpc>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00" name="Google Shape;100;p15"/>
          <p:cNvPicPr preferRelativeResize="0"/>
          <p:nvPr/>
        </p:nvPicPr>
        <p:blipFill>
          <a:blip r:embed="rId3">
            <a:alphaModFix/>
          </a:blip>
          <a:stretch>
            <a:fillRect/>
          </a:stretch>
        </p:blipFill>
        <p:spPr>
          <a:xfrm>
            <a:off x="833800" y="2469050"/>
            <a:ext cx="1137125" cy="431625"/>
          </a:xfrm>
          <a:prstGeom prst="rect">
            <a:avLst/>
          </a:prstGeom>
          <a:noFill/>
          <a:ln cap="flat" cmpd="sng" w="28575">
            <a:solidFill>
              <a:schemeClr val="dk2"/>
            </a:solidFill>
            <a:prstDash val="solid"/>
            <a:round/>
            <a:headEnd len="sm" w="sm" type="none"/>
            <a:tailEnd len="sm" w="sm" type="none"/>
          </a:ln>
        </p:spPr>
      </p:pic>
      <p:pic>
        <p:nvPicPr>
          <p:cNvPr id="101" name="Google Shape;101;p15"/>
          <p:cNvPicPr preferRelativeResize="0"/>
          <p:nvPr/>
        </p:nvPicPr>
        <p:blipFill>
          <a:blip r:embed="rId4">
            <a:alphaModFix/>
          </a:blip>
          <a:stretch>
            <a:fillRect/>
          </a:stretch>
        </p:blipFill>
        <p:spPr>
          <a:xfrm>
            <a:off x="833800" y="3412875"/>
            <a:ext cx="4602750" cy="7213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Indicaciones</a:t>
            </a:r>
            <a:endParaRPr>
              <a:latin typeface="Roboto"/>
              <a:ea typeface="Roboto"/>
              <a:cs typeface="Roboto"/>
              <a:sym typeface="Roboto"/>
            </a:endParaRPr>
          </a:p>
        </p:txBody>
      </p:sp>
      <p:sp>
        <p:nvSpPr>
          <p:cNvPr id="107" name="Google Shape;107;p16"/>
          <p:cNvSpPr txBox="1"/>
          <p:nvPr>
            <p:ph idx="1" type="body"/>
          </p:nvPr>
        </p:nvSpPr>
        <p:spPr>
          <a:xfrm>
            <a:off x="729450" y="2019175"/>
            <a:ext cx="7688700" cy="27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highlight>
                  <a:srgbClr val="FFFFFF"/>
                </a:highlight>
                <a:latin typeface="Consolas"/>
                <a:ea typeface="Consolas"/>
                <a:cs typeface="Consolas"/>
                <a:sym typeface="Consolas"/>
              </a:rPr>
              <a:t>Finalmente el programa deberá contener 4 </a:t>
            </a:r>
            <a:r>
              <a:rPr lang="es" sz="1500">
                <a:solidFill>
                  <a:srgbClr val="000000"/>
                </a:solidFill>
                <a:highlight>
                  <a:srgbClr val="FFFFFF"/>
                </a:highlight>
                <a:latin typeface="Consolas"/>
                <a:ea typeface="Consolas"/>
                <a:cs typeface="Consolas"/>
                <a:sym typeface="Consolas"/>
              </a:rPr>
              <a:t>líneas</a:t>
            </a:r>
            <a:r>
              <a:rPr lang="es" sz="1500">
                <a:solidFill>
                  <a:srgbClr val="000000"/>
                </a:solidFill>
                <a:highlight>
                  <a:srgbClr val="FFFFFF"/>
                </a:highlight>
                <a:latin typeface="Consolas"/>
                <a:ea typeface="Consolas"/>
                <a:cs typeface="Consolas"/>
                <a:sym typeface="Consolas"/>
              </a:rPr>
              <a:t> de comentarios donde se indique nombres y correos de los estudiantes.</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76200" marR="76200" rtl="0" algn="l">
              <a:lnSpc>
                <a:spcPct val="172222"/>
              </a:lnSpc>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08" name="Google Shape;108;p16"/>
          <p:cNvPicPr preferRelativeResize="0"/>
          <p:nvPr/>
        </p:nvPicPr>
        <p:blipFill>
          <a:blip r:embed="rId3">
            <a:alphaModFix/>
          </a:blip>
          <a:stretch>
            <a:fillRect/>
          </a:stretch>
        </p:blipFill>
        <p:spPr>
          <a:xfrm>
            <a:off x="2909888" y="2773213"/>
            <a:ext cx="3324225" cy="2143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Laboratorio 1 - Ejercicio</a:t>
            </a:r>
            <a:endParaRPr>
              <a:latin typeface="Roboto"/>
              <a:ea typeface="Roboto"/>
              <a:cs typeface="Roboto"/>
              <a:sym typeface="Roboto"/>
            </a:endParaRPr>
          </a:p>
        </p:txBody>
      </p:sp>
      <p:sp>
        <p:nvSpPr>
          <p:cNvPr id="114" name="Google Shape;114;p17"/>
          <p:cNvSpPr txBox="1"/>
          <p:nvPr>
            <p:ph idx="1" type="body"/>
          </p:nvPr>
        </p:nvSpPr>
        <p:spPr>
          <a:xfrm>
            <a:off x="729450" y="2019175"/>
            <a:ext cx="7688700" cy="27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latin typeface="Consolas"/>
                <a:ea typeface="Consolas"/>
                <a:cs typeface="Consolas"/>
                <a:sym typeface="Consolas"/>
              </a:rPr>
              <a:t>Una tienda que se dedica a la venta de ropa le ha pedido que desarrolle un programa para evaluar las ventas diarias.</a:t>
            </a:r>
            <a:endParaRPr>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rPr lang="es">
                <a:solidFill>
                  <a:srgbClr val="000000"/>
                </a:solidFill>
                <a:highlight>
                  <a:srgbClr val="FFFFFF"/>
                </a:highlight>
                <a:latin typeface="Consolas"/>
                <a:ea typeface="Consolas"/>
                <a:cs typeface="Consolas"/>
                <a:sym typeface="Consolas"/>
              </a:rPr>
              <a:t>Se toma como referencia un día que la tienda abrió por un periodo corto de tiempo, donde asistieron cinco clientes, cuatro de ellos llevaron productos de diferentes precios. Se le pide registrar y guardar el precio de esos cuatro productos (los precios son ingresados por pantalla).</a:t>
            </a:r>
            <a:endParaRPr>
              <a:solidFill>
                <a:srgbClr val="000000"/>
              </a:solidFill>
              <a:highlight>
                <a:srgbClr val="FFFFFF"/>
              </a:highlight>
              <a:latin typeface="Consolas"/>
              <a:ea typeface="Consolas"/>
              <a:cs typeface="Consolas"/>
              <a:sym typeface="Consolas"/>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chemeClr val="lt1"/>
                </a:highlight>
                <a:latin typeface="Consolas"/>
                <a:ea typeface="Consolas"/>
                <a:cs typeface="Consolas"/>
                <a:sym typeface="Consolas"/>
              </a:rPr>
              <a:t>Debe además implementar y cumplir con lo siguiente:</a:t>
            </a:r>
            <a:endParaRPr>
              <a:solidFill>
                <a:srgbClr val="000000"/>
              </a:solidFill>
              <a:highlight>
                <a:schemeClr val="lt1"/>
              </a:highlight>
              <a:latin typeface="Consolas"/>
              <a:ea typeface="Consolas"/>
              <a:cs typeface="Consolas"/>
              <a:sym typeface="Consolas"/>
            </a:endParaRPr>
          </a:p>
          <a:p>
            <a:pPr indent="0" lvl="0" marL="0" rtl="0" algn="l">
              <a:spcBef>
                <a:spcPts val="1600"/>
              </a:spcBef>
              <a:spcAft>
                <a:spcPts val="0"/>
              </a:spcAft>
              <a:buNone/>
            </a:pPr>
            <a:r>
              <a:rPr lang="es">
                <a:solidFill>
                  <a:srgbClr val="000000"/>
                </a:solidFill>
                <a:highlight>
                  <a:schemeClr val="lt1"/>
                </a:highlight>
                <a:latin typeface="Consolas"/>
                <a:ea typeface="Consolas"/>
                <a:cs typeface="Consolas"/>
                <a:sym typeface="Consolas"/>
              </a:rPr>
              <a:t>- Mostrar el promedio de los cuatro productos.</a:t>
            </a:r>
            <a:endParaRPr>
              <a:solidFill>
                <a:srgbClr val="000000"/>
              </a:solidFill>
              <a:highlight>
                <a:schemeClr val="lt1"/>
              </a:highlight>
              <a:latin typeface="Consolas"/>
              <a:ea typeface="Consolas"/>
              <a:cs typeface="Consolas"/>
              <a:sym typeface="Consolas"/>
            </a:endParaRPr>
          </a:p>
          <a:p>
            <a:pPr indent="0" lvl="0" marL="0" rtl="0" algn="l">
              <a:spcBef>
                <a:spcPts val="1600"/>
              </a:spcBef>
              <a:spcAft>
                <a:spcPts val="0"/>
              </a:spcAft>
              <a:buNone/>
            </a:pPr>
            <a:r>
              <a:rPr lang="es">
                <a:solidFill>
                  <a:srgbClr val="000000"/>
                </a:solidFill>
                <a:highlight>
                  <a:schemeClr val="lt1"/>
                </a:highlight>
                <a:latin typeface="Consolas"/>
                <a:ea typeface="Consolas"/>
                <a:cs typeface="Consolas"/>
                <a:sym typeface="Consolas"/>
              </a:rPr>
              <a:t>- Indicar cuál es el producto de mayor valor.</a:t>
            </a:r>
            <a:endParaRPr>
              <a:solidFill>
                <a:srgbClr val="000000"/>
              </a:solidFill>
              <a:highlight>
                <a:schemeClr val="lt1"/>
              </a:highlight>
              <a:latin typeface="Consolas"/>
              <a:ea typeface="Consolas"/>
              <a:cs typeface="Consolas"/>
              <a:sym typeface="Consolas"/>
            </a:endParaRPr>
          </a:p>
          <a:p>
            <a:pPr indent="0" lvl="0" marL="0" rtl="0" algn="l">
              <a:spcBef>
                <a:spcPts val="1600"/>
              </a:spcBef>
              <a:spcAft>
                <a:spcPts val="0"/>
              </a:spcAft>
              <a:buNone/>
            </a:pPr>
            <a:r>
              <a:rPr lang="es">
                <a:solidFill>
                  <a:srgbClr val="000000"/>
                </a:solidFill>
                <a:highlight>
                  <a:schemeClr val="lt1"/>
                </a:highlight>
                <a:latin typeface="Consolas"/>
                <a:ea typeface="Consolas"/>
                <a:cs typeface="Consolas"/>
                <a:sym typeface="Consolas"/>
              </a:rPr>
              <a:t>- Indicar la ganancia de la tienda, sabiendo que el costo de los productos vendidos fue del 20% de la venta.</a:t>
            </a:r>
            <a:endParaRPr>
              <a:solidFill>
                <a:srgbClr val="000000"/>
              </a:solidFill>
              <a:highlight>
                <a:schemeClr val="lt1"/>
              </a:highlight>
              <a:latin typeface="Consolas"/>
              <a:ea typeface="Consolas"/>
              <a:cs typeface="Consolas"/>
              <a:sym typeface="Consolas"/>
            </a:endParaRPr>
          </a:p>
          <a:p>
            <a:pPr indent="0" lvl="0" marL="0" rtl="0" algn="l">
              <a:spcBef>
                <a:spcPts val="1600"/>
              </a:spcBef>
              <a:spcAft>
                <a:spcPts val="0"/>
              </a:spcAft>
              <a:buNone/>
            </a:pPr>
            <a:r>
              <a:rPr lang="es">
                <a:solidFill>
                  <a:srgbClr val="000000"/>
                </a:solidFill>
                <a:highlight>
                  <a:schemeClr val="lt1"/>
                </a:highlight>
                <a:latin typeface="Consolas"/>
                <a:ea typeface="Consolas"/>
                <a:cs typeface="Consolas"/>
                <a:sym typeface="Consolas"/>
              </a:rPr>
              <a:t>- El último producto recibe un descuento del 5% si su valor es sobre 2500. Mostrar el nuevo valor del producto luego de esta condición</a:t>
            </a:r>
            <a:r>
              <a:rPr lang="es">
                <a:latin typeface="Roboto"/>
                <a:ea typeface="Roboto"/>
                <a:cs typeface="Roboto"/>
                <a:sym typeface="Roboto"/>
              </a:rPr>
              <a:t>.</a:t>
            </a:r>
            <a:endParaRPr>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