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naheim"/>
      <p:regular r:id="rId29"/>
    </p:embeddedFont>
    <p:embeddedFont>
      <p:font typeface="Barlow Condensed ExtraBold"/>
      <p:bold r:id="rId30"/>
      <p:boldItalic r:id="rId31"/>
    </p:embeddedFont>
    <p:embeddedFont>
      <p:font typeface="Overpass Mono"/>
      <p:regular r:id="rId32"/>
      <p:bold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0NkqHPbVtQQz0+NuG6HsZK0AN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ahei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ExtraBold-boldItalic.fntdata"/><Relationship Id="rId30" Type="http://schemas.openxmlformats.org/officeDocument/2006/relationships/font" Target="fonts/BarlowCondensedExtraBold-bold.fntdata"/><Relationship Id="rId11" Type="http://schemas.openxmlformats.org/officeDocument/2006/relationships/slide" Target="slides/slide7.xml"/><Relationship Id="rId33" Type="http://schemas.openxmlformats.org/officeDocument/2006/relationships/font" Target="fonts/OverpassMono-bold.fntdata"/><Relationship Id="rId10" Type="http://schemas.openxmlformats.org/officeDocument/2006/relationships/slide" Target="slides/slide6.xml"/><Relationship Id="rId32" Type="http://schemas.openxmlformats.org/officeDocument/2006/relationships/font" Target="fonts/OverpassMono-regular.fntdata"/><Relationship Id="rId13" Type="http://schemas.openxmlformats.org/officeDocument/2006/relationships/slide" Target="slides/slide9.xml"/><Relationship Id="rId35" Type="http://schemas.openxmlformats.org/officeDocument/2006/relationships/font" Target="fonts/Barlow-bold.fntdata"/><Relationship Id="rId12" Type="http://schemas.openxmlformats.org/officeDocument/2006/relationships/slide" Target="slides/slide8.xml"/><Relationship Id="rId34" Type="http://schemas.openxmlformats.org/officeDocument/2006/relationships/font" Target="fonts/Barlow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60f9e816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260f9e816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0f9e816a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60f9e816a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0f9e816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60f9e816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0f9e816a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60f9e816a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60f9e816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260f9e816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60f9e816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60f9e816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0f9e816a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60f9e816a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0f9e816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60f9e816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0f9e816a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260f9e816a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60f9e816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60f9e816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60f9e816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260f9e816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60f9e816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60f9e816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60f9e816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260f9e816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0f9e816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260f9e816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0f9e816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60f9e816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0f9e816a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60f9e816a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0f9e816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60f9e816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7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47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7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7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7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7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47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7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7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7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7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47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6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6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74" name="Google Shape;174;p56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6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76" name="Google Shape;176;p56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6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78" name="Google Shape;178;p56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6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6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6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6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6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6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6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6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57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89" name="Google Shape;189;p57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7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7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7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7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7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7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7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7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7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7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7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7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7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7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7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7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7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57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57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09" name="Google Shape;209;p57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57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11" name="Google Shape;211;p57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57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13" name="Google Shape;213;p57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14" name="Google Shape;214;p57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57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8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8" name="Google Shape;218;p58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8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8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8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8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8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8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8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8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8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8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8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32" name="Google Shape;232;p59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33" name="Google Shape;233;p59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34" name="Google Shape;234;p59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9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9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40" name="Google Shape;240;p6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1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1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45" name="Google Shape;245;p61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1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47" name="Google Shape;247;p61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1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49" name="Google Shape;249;p61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1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51" name="Google Shape;251;p61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1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53" name="Google Shape;253;p61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1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55" name="Google Shape;255;p61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56" name="Google Shape;256;p61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1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2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2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2" name="Google Shape;262;p62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2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2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2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3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3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3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3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3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3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63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4" name="Google Shape;274;p63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63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78" name="Google Shape;278;p64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64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80" name="Google Shape;280;p64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64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82" name="Google Shape;282;p64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5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86" name="Google Shape;286;p6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87" name="Google Shape;287;p65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5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5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53" name="Google Shape;53;p4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6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6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6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6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6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6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6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6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6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6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6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6" name="Google Shape;306;p67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7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7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8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8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6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68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6" name="Google Shape;316;p6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4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2" name="Google Shape;62;p4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" name="Google Shape;63;p4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4" name="Google Shape;64;p4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4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4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" name="Google Shape;67;p4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8" name="Google Shape;68;p4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9" name="Google Shape;69;p4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0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3" name="Google Shape;73;p50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1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1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1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1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1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1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1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1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1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1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1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1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1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1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1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1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1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1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1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1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1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1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1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1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1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51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2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2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2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2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2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2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2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2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2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2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2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2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2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2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2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2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2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2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5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5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27" name="Google Shape;127;p5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4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54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54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3" name="Google Shape;163;p54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54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54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54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54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54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/>
              <a:t>DESARROLLO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/>
              <a:t>WEB</a:t>
            </a:r>
            <a:endParaRPr/>
          </a:p>
        </p:txBody>
      </p:sp>
      <p:sp>
        <p:nvSpPr>
          <p:cNvPr id="331" name="Google Shape;331;p1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Curso Full Stack Universidad Diego Portales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Benjamín Morales Pizarro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60f9e816af_0_6"/>
          <p:cNvSpPr txBox="1"/>
          <p:nvPr>
            <p:ph idx="1" type="body"/>
          </p:nvPr>
        </p:nvSpPr>
        <p:spPr>
          <a:xfrm>
            <a:off x="4399650" y="1356050"/>
            <a:ext cx="45795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Podemos agregar estilo, modificar posiciones, colores y darle vida a la página.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Ahora nos centramos en que </a:t>
            </a:r>
            <a:r>
              <a:rPr b="1" lang="en" sz="1700"/>
              <a:t>se vea bonito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Podemos seleccionar las etiquetas con </a:t>
            </a:r>
            <a:r>
              <a:rPr b="1" lang="en" sz="1700"/>
              <a:t>clases </a:t>
            </a:r>
            <a:r>
              <a:rPr lang="en" sz="1700"/>
              <a:t>o seleccionando la </a:t>
            </a:r>
            <a:r>
              <a:rPr b="1" lang="en" sz="1700"/>
              <a:t>etiqueta</a:t>
            </a:r>
            <a:r>
              <a:rPr lang="en" sz="1700"/>
              <a:t>. También podemos hacerlo con </a:t>
            </a:r>
            <a:r>
              <a:rPr b="1" lang="en" sz="1700"/>
              <a:t>id </a:t>
            </a:r>
            <a:r>
              <a:rPr lang="en" sz="1700"/>
              <a:t>únicos.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Veamos algunos atributos de CSS más utilizados, luego algunos ejemplos prácticos. Además de pro-tips y el uso de ChatGPT.</a:t>
            </a:r>
            <a:endParaRPr sz="2300"/>
          </a:p>
        </p:txBody>
      </p:sp>
      <p:sp>
        <p:nvSpPr>
          <p:cNvPr id="396" name="Google Shape;396;g260f9e816af_0_6"/>
          <p:cNvSpPr txBox="1"/>
          <p:nvPr>
            <p:ph type="title"/>
          </p:nvPr>
        </p:nvSpPr>
        <p:spPr>
          <a:xfrm>
            <a:off x="4564231" y="68705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¡A PINTAR!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60f9e816af_0_4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WIDTH, HEIGHT</a:t>
            </a:r>
            <a:endParaRPr/>
          </a:p>
        </p:txBody>
      </p:sp>
      <p:pic>
        <p:nvPicPr>
          <p:cNvPr id="402" name="Google Shape;402;g260f9e816a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400" y="1210250"/>
            <a:ext cx="6811299" cy="33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60f9e816af_0_2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BOX SIZING</a:t>
            </a:r>
            <a:endParaRPr/>
          </a:p>
        </p:txBody>
      </p:sp>
      <p:pic>
        <p:nvPicPr>
          <p:cNvPr id="408" name="Google Shape;408;g260f9e816af_0_24"/>
          <p:cNvPicPr preferRelativeResize="0"/>
          <p:nvPr/>
        </p:nvPicPr>
        <p:blipFill rotWithShape="1">
          <a:blip r:embed="rId3">
            <a:alphaModFix/>
          </a:blip>
          <a:srcRect b="44435" l="0" r="58967" t="5659"/>
          <a:stretch/>
        </p:blipFill>
        <p:spPr>
          <a:xfrm>
            <a:off x="2077750" y="1335875"/>
            <a:ext cx="4988500" cy="33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60f9e816af_0_24"/>
          <p:cNvSpPr txBox="1"/>
          <p:nvPr/>
        </p:nvSpPr>
        <p:spPr>
          <a:xfrm>
            <a:off x="328025" y="1259625"/>
            <a:ext cx="1495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Border Box</a:t>
            </a:r>
            <a:endParaRPr sz="2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60f9e816af_0_7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%, REM, PX</a:t>
            </a:r>
            <a:endParaRPr/>
          </a:p>
        </p:txBody>
      </p:sp>
      <p:sp>
        <p:nvSpPr>
          <p:cNvPr id="415" name="Google Shape;415;g260f9e816af_0_76"/>
          <p:cNvSpPr txBox="1"/>
          <p:nvPr/>
        </p:nvSpPr>
        <p:spPr>
          <a:xfrm>
            <a:off x="695425" y="1180900"/>
            <a:ext cx="39363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Dentro de CSS tenemos diferentes medidas, así como centímetros y metros.</a:t>
            </a:r>
            <a:endParaRPr sz="20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Podemos utilizar el porcentaje, podemos utilizar </a:t>
            </a:r>
            <a:r>
              <a:rPr b="1" lang="en" sz="20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rem </a:t>
            </a:r>
            <a:r>
              <a:rPr lang="en" sz="20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para realizar medidas más objetivas para los dispositivos. Píxeles y también tenemos la medida de la pantalla </a:t>
            </a:r>
            <a:r>
              <a:rPr b="1" lang="en" sz="20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view </a:t>
            </a:r>
            <a:r>
              <a:rPr lang="en" sz="20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(vh, vw).</a:t>
            </a:r>
            <a:endParaRPr sz="20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16" name="Google Shape;416;g260f9e816af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475" y="1388400"/>
            <a:ext cx="4207474" cy="236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60f9e816af_0_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COLOR, BACKGROUND</a:t>
            </a:r>
            <a:endParaRPr/>
          </a:p>
        </p:txBody>
      </p:sp>
      <p:pic>
        <p:nvPicPr>
          <p:cNvPr id="422" name="Google Shape;422;g260f9e816af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025" y="1447788"/>
            <a:ext cx="4571251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260f9e816af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75" y="1945657"/>
            <a:ext cx="4051200" cy="12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0f9e816af_0_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TEXT</a:t>
            </a:r>
            <a:endParaRPr/>
          </a:p>
        </p:txBody>
      </p:sp>
      <p:pic>
        <p:nvPicPr>
          <p:cNvPr id="429" name="Google Shape;429;g260f9e816a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00" y="1259649"/>
            <a:ext cx="6425400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60f9e816af_0_6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BORDER, RADIOUS, OUTLINE</a:t>
            </a:r>
            <a:endParaRPr/>
          </a:p>
        </p:txBody>
      </p:sp>
      <p:pic>
        <p:nvPicPr>
          <p:cNvPr id="435" name="Google Shape;435;g260f9e816af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863" y="1563275"/>
            <a:ext cx="5100272" cy="28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0f9e816af_0_5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BOX SHADOW</a:t>
            </a:r>
            <a:endParaRPr/>
          </a:p>
        </p:txBody>
      </p:sp>
      <p:pic>
        <p:nvPicPr>
          <p:cNvPr id="441" name="Google Shape;441;g260f9e816af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63" y="1199401"/>
            <a:ext cx="6089175" cy="35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0f9e816af_0_4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POSITION</a:t>
            </a:r>
            <a:endParaRPr/>
          </a:p>
        </p:txBody>
      </p:sp>
      <p:pic>
        <p:nvPicPr>
          <p:cNvPr id="447" name="Google Shape;447;g260f9e816af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25" y="1520254"/>
            <a:ext cx="7713650" cy="255829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260f9e816af_0_40"/>
          <p:cNvSpPr txBox="1"/>
          <p:nvPr/>
        </p:nvSpPr>
        <p:spPr>
          <a:xfrm>
            <a:off x="721675" y="1036575"/>
            <a:ext cx="7701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 adquieren atributos: top, left, bottom, right, z-index.</a:t>
            </a:r>
            <a:endParaRPr sz="2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9" name="Google Shape;449;g260f9e816af_0_40"/>
          <p:cNvSpPr txBox="1"/>
          <p:nvPr/>
        </p:nvSpPr>
        <p:spPr>
          <a:xfrm>
            <a:off x="380525" y="4277500"/>
            <a:ext cx="6705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 el padre se posiciona, el hijo lo toma como referencia (posicionado también)</a:t>
            </a:r>
            <a:endParaRPr sz="23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0f9e816af_0_2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</a:t>
            </a:r>
            <a:endParaRPr/>
          </a:p>
        </p:txBody>
      </p:sp>
      <p:pic>
        <p:nvPicPr>
          <p:cNvPr id="455" name="Google Shape;455;g260f9e816a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25" y="1220275"/>
            <a:ext cx="7489250" cy="30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¿QUIÉN SOY YO?</a:t>
            </a:r>
            <a:endParaRPr sz="3300"/>
          </a:p>
        </p:txBody>
      </p:sp>
      <p:sp>
        <p:nvSpPr>
          <p:cNvPr id="337" name="Google Shape;337;p2"/>
          <p:cNvSpPr txBox="1"/>
          <p:nvPr>
            <p:ph idx="1" type="subTitle"/>
          </p:nvPr>
        </p:nvSpPr>
        <p:spPr>
          <a:xfrm flipH="1">
            <a:off x="267450" y="1012200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Benjamín Morales Pizarro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Sexto semestre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Ayudantías Programación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Primer semestre dando Desarrollo Web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(corrector y clases de ayudantía)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Youtube (Tutoprogra) y trabajo con GitHub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Ver </a:t>
            </a:r>
            <a:r>
              <a:rPr b="1" lang="en" sz="2000"/>
              <a:t>GitHub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benjamin.morales3@mail.udp.cl</a:t>
            </a:r>
            <a:endParaRPr sz="2000"/>
          </a:p>
        </p:txBody>
      </p:sp>
      <p:pic>
        <p:nvPicPr>
          <p:cNvPr id="338" name="Google Shape;33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625" y="1175900"/>
            <a:ext cx="3424675" cy="34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0f9e816af_0_5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BACKGROUND IMAGE</a:t>
            </a:r>
            <a:endParaRPr/>
          </a:p>
        </p:txBody>
      </p:sp>
      <p:pic>
        <p:nvPicPr>
          <p:cNvPr id="461" name="Google Shape;461;g260f9e816a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0" y="927825"/>
            <a:ext cx="4689300" cy="40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260f9e816af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225" y="927825"/>
            <a:ext cx="3714675" cy="296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0f9e816af_0_6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LINKS, HOVER</a:t>
            </a:r>
            <a:endParaRPr/>
          </a:p>
        </p:txBody>
      </p:sp>
      <p:pic>
        <p:nvPicPr>
          <p:cNvPr id="468" name="Google Shape;468;g260f9e816af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75" y="1012200"/>
            <a:ext cx="3036050" cy="39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260f9e816af_0_68"/>
          <p:cNvPicPr preferRelativeResize="0"/>
          <p:nvPr/>
        </p:nvPicPr>
        <p:blipFill rotWithShape="1">
          <a:blip r:embed="rId3">
            <a:alphaModFix/>
          </a:blip>
          <a:srcRect b="0" l="0" r="0" t="71785"/>
          <a:stretch/>
        </p:blipFill>
        <p:spPr>
          <a:xfrm>
            <a:off x="4083700" y="1012200"/>
            <a:ext cx="4186050" cy="15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260f9e816af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709" y="2912900"/>
            <a:ext cx="2862025" cy="14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0f9e816af_0_7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OPACITY, TRANSFORM</a:t>
            </a:r>
            <a:endParaRPr/>
          </a:p>
        </p:txBody>
      </p:sp>
      <p:pic>
        <p:nvPicPr>
          <p:cNvPr id="476" name="Google Shape;476;g260f9e816af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25" y="1233400"/>
            <a:ext cx="7585749" cy="32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60f9e816af_0_8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HOVER, FOCUS, ETC</a:t>
            </a:r>
            <a:endParaRPr/>
          </a:p>
        </p:txBody>
      </p:sp>
      <p:sp>
        <p:nvSpPr>
          <p:cNvPr id="482" name="Google Shape;482;g260f9e816af_0_83"/>
          <p:cNvSpPr txBox="1"/>
          <p:nvPr/>
        </p:nvSpPr>
        <p:spPr>
          <a:xfrm>
            <a:off x="970975" y="1089075"/>
            <a:ext cx="70854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CSS existen los pseudo-clases, colocados luego de llamar a la estructura, por ejemplo “div:hover”. Los más utilizados son el </a:t>
            </a:r>
            <a:r>
              <a:rPr b="1"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hover</a:t>
            </a:r>
            <a:r>
              <a:rPr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cuando se pasa el mouse por encima, el </a:t>
            </a:r>
            <a:r>
              <a:rPr b="1"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focus </a:t>
            </a:r>
            <a:r>
              <a:rPr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cuando seleccionamo algún input, Tenemos </a:t>
            </a:r>
            <a:r>
              <a:rPr b="1"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active </a:t>
            </a:r>
            <a:r>
              <a:rPr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cuando se toca un elemento, </a:t>
            </a:r>
            <a:r>
              <a:rPr b="1"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visited </a:t>
            </a:r>
            <a:r>
              <a:rPr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links visitados, </a:t>
            </a:r>
            <a:r>
              <a:rPr b="1"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link </a:t>
            </a:r>
            <a:r>
              <a:rPr lang="en" sz="3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los no visitados.</a:t>
            </a:r>
            <a:endParaRPr sz="3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60f9e816af_0_8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488" name="Google Shape;488;g260f9e816af_0_8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2.5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0f9e816af_0_1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/>
              <a:t>CONSEJOS DEL CURSO</a:t>
            </a:r>
            <a:endParaRPr sz="3300"/>
          </a:p>
        </p:txBody>
      </p:sp>
      <p:sp>
        <p:nvSpPr>
          <p:cNvPr id="344" name="Google Shape;344;g260f9e816af_0_16"/>
          <p:cNvSpPr txBox="1"/>
          <p:nvPr>
            <p:ph idx="1" type="subTitle"/>
          </p:nvPr>
        </p:nvSpPr>
        <p:spPr>
          <a:xfrm flipH="1">
            <a:off x="3403300" y="115322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Investigación y trabajo propio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hacer a última hora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Uso de ChatGPT de manera inteligente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(ver ejemplo)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Asistir a clases y ayudantías, temas claves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</a:t>
            </a:r>
            <a:r>
              <a:rPr lang="en" sz="2000"/>
              <a:t> importantes para entregas.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perder el hilo, las entregas son acumulables.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45" name="Google Shape;345;g260f9e816a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0" y="1306575"/>
            <a:ext cx="3294000" cy="32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1" name="Google Shape;351;p3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52" name="Google Shape;352;p3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HTML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3" name="Google Shape;353;p3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3500"/>
              <a:t>0</a:t>
            </a:r>
            <a:r>
              <a:rPr lang="en"/>
              <a:t>2</a:t>
            </a:r>
            <a:endParaRPr b="1" sz="3500"/>
          </a:p>
        </p:txBody>
      </p:sp>
      <p:sp>
        <p:nvSpPr>
          <p:cNvPr id="354" name="Google Shape;354;p3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CSS BOOTSTRAP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5" name="Google Shape;355;p3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6" name="Google Shape;356;p3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APIs</a:t>
            </a:r>
            <a:br>
              <a:rPr lang="en"/>
            </a:br>
            <a:r>
              <a:rPr lang="en"/>
              <a:t>BACKEND</a:t>
            </a:r>
            <a:endParaRPr/>
          </a:p>
        </p:txBody>
      </p:sp>
      <p:sp>
        <p:nvSpPr>
          <p:cNvPr id="357" name="Google Shape;357;p3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8" name="Google Shape;358;p3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JAVASCRIPT FRONTEND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Curso para programar páginas webs, accesibles desde el internet y público para los usuarios.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Tendrán que realizar su propia web.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En las ayudantías se dará apoyo y se darán tips, puntos clave para pasar el curso sin problemas.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4" name="Google Shape;364;p4"/>
          <p:cNvSpPr txBox="1"/>
          <p:nvPr>
            <p:ph type="title"/>
          </p:nvPr>
        </p:nvSpPr>
        <p:spPr>
          <a:xfrm>
            <a:off x="0" y="889800"/>
            <a:ext cx="4792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¿QUÉ ES ESTE CURSO?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400" y="1558800"/>
            <a:ext cx="4291626" cy="32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— HTML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2" name="Google Shape;372;p5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“Esqueleto de una página, la organización de los componentes. No es belleza, es estructura.”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78" name="Google Shape;378;p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>
            <p:ph idx="1" type="body"/>
          </p:nvPr>
        </p:nvSpPr>
        <p:spPr>
          <a:xfrm>
            <a:off x="4399650" y="1356050"/>
            <a:ext cx="45795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HTML funciona con </a:t>
            </a:r>
            <a:r>
              <a:rPr b="1" lang="en" sz="1700"/>
              <a:t>etiquetas</a:t>
            </a:r>
            <a:r>
              <a:rPr lang="en" sz="1700"/>
              <a:t>, tenemos una estructura básica.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Utilizando </a:t>
            </a:r>
            <a:r>
              <a:rPr b="1" lang="en" sz="1700"/>
              <a:t>Visual Studio Code</a:t>
            </a:r>
            <a:r>
              <a:rPr lang="en" sz="1700"/>
              <a:t>, podemos agregar las siguientes extensiones útiles: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Auto Close Tag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Auto Rename Tag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HTML CSS JAVASCRIPT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Prettier, Live Server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Icons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Veamos algunas etiquetas y luego unos ejemplos en HTML</a:t>
            </a:r>
            <a:endParaRPr sz="2300"/>
          </a:p>
        </p:txBody>
      </p:sp>
      <p:sp>
        <p:nvSpPr>
          <p:cNvPr id="384" name="Google Shape;384;p7"/>
          <p:cNvSpPr txBox="1"/>
          <p:nvPr>
            <p:ph type="title"/>
          </p:nvPr>
        </p:nvSpPr>
        <p:spPr>
          <a:xfrm>
            <a:off x="4564231" y="68705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ETIQUETAS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0f9e816af_0_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390" name="Google Shape;390;g260f9e816af_0_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