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2"/>
  </p:notesMasterIdLst>
  <p:sldIdLst>
    <p:sldId id="256" r:id="rId3"/>
    <p:sldId id="257" r:id="rId4"/>
    <p:sldId id="270" r:id="rId5"/>
    <p:sldId id="301" r:id="rId6"/>
    <p:sldId id="302" r:id="rId7"/>
    <p:sldId id="303" r:id="rId8"/>
    <p:sldId id="304" r:id="rId9"/>
    <p:sldId id="305" r:id="rId10"/>
    <p:sldId id="306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Overpass Mono" panose="020B0604020202020204" charset="0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44AA8-D87F-AFF4-E1C3-F374F0C0B201}" v="541" dt="2023-08-18T06:48:57.911"/>
  </p1510:revLst>
</p1510:revInfo>
</file>

<file path=ppt/tableStyles.xml><?xml version="1.0" encoding="utf-8"?>
<a:tblStyleLst xmlns:a="http://schemas.openxmlformats.org/drawingml/2006/main" def="{EFDD32F0-DB43-4168-B2A3-82C037754851}">
  <a:tblStyle styleId="{EFDD32F0-DB43-4168-B2A3-82C0377548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A7C85B4-930C-42DD-B60B-04717D243D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32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53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24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371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472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36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r>
              <a:rPr lang="en" dirty="0"/>
              <a:t>JAVASCRIPT</a:t>
            </a:r>
            <a:br>
              <a:rPr lang="en" dirty="0"/>
            </a:br>
            <a:r>
              <a:rPr lang="en" dirty="0"/>
              <a:t>COURSE</a:t>
            </a:r>
            <a:endParaRPr lang="es-ES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dk2"/>
                </a:solidFill>
              </a:rPr>
              <a:t>Basic </a:t>
            </a:r>
            <a:r>
              <a:rPr lang="en" dirty="0" err="1">
                <a:solidFill>
                  <a:schemeClr val="dk2"/>
                </a:solidFill>
              </a:rPr>
              <a:t>Javascript</a:t>
            </a:r>
            <a:endParaRPr lang="en" sz="2100" dirty="0" err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545188" y="1125651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/>
            <a:r>
              <a:rPr lang="en" sz="2800" dirty="0"/>
              <a:t>Variables (let, var, const)</a:t>
            </a:r>
          </a:p>
          <a:p>
            <a:pPr marL="228600" indent="-228600"/>
            <a:r>
              <a:rPr lang="en" sz="2800" err="1"/>
              <a:t>Condicionales</a:t>
            </a:r>
            <a:r>
              <a:rPr lang="en" sz="2800" dirty="0"/>
              <a:t>, </a:t>
            </a:r>
            <a:r>
              <a:rPr lang="en" sz="2800" err="1"/>
              <a:t>igualación</a:t>
            </a:r>
            <a:endParaRPr lang="en" sz="2800"/>
          </a:p>
          <a:p>
            <a:pPr marL="228600" indent="-228600"/>
            <a:r>
              <a:rPr lang="en" sz="2800" err="1"/>
              <a:t>Ciclos</a:t>
            </a:r>
            <a:r>
              <a:rPr lang="en" sz="2800" dirty="0"/>
              <a:t> </a:t>
            </a:r>
            <a:r>
              <a:rPr lang="en" sz="2800" err="1"/>
              <a:t>utilizados</a:t>
            </a:r>
            <a:endParaRPr lang="en" sz="2800"/>
          </a:p>
          <a:p>
            <a:pPr marL="228600" indent="-228600"/>
            <a:r>
              <a:rPr lang="en" sz="2800" err="1"/>
              <a:t>Listas</a:t>
            </a:r>
            <a:r>
              <a:rPr lang="en" sz="2800" dirty="0"/>
              <a:t> y </a:t>
            </a:r>
            <a:r>
              <a:rPr lang="en" sz="2800" err="1"/>
              <a:t>métodos</a:t>
            </a:r>
            <a:endParaRPr lang="en" sz="2800"/>
          </a:p>
          <a:p>
            <a:pPr marL="228600" indent="-228600"/>
            <a:r>
              <a:rPr lang="en" sz="2800"/>
              <a:t>Funciones</a:t>
            </a:r>
          </a:p>
          <a:p>
            <a:pPr marL="228600" indent="-228600"/>
            <a:r>
              <a:rPr lang="en" sz="2800" err="1"/>
              <a:t>Exportar</a:t>
            </a:r>
            <a:r>
              <a:rPr lang="en" sz="2800" dirty="0"/>
              <a:t>, </a:t>
            </a:r>
            <a:r>
              <a:rPr lang="en" sz="2800" err="1"/>
              <a:t>Importar</a:t>
            </a:r>
            <a:endParaRPr lang="en" sz="2800"/>
          </a:p>
          <a:p>
            <a:pPr marL="228600" indent="-228600"/>
            <a:r>
              <a:rPr lang="en" sz="2800" dirty="0"/>
              <a:t>Objetos (JSON)</a:t>
            </a:r>
          </a:p>
          <a:p>
            <a:pPr marL="228600" indent="-228600"/>
            <a:endParaRPr lang="en" dirty="0"/>
          </a:p>
          <a:p>
            <a:pPr marL="228600" indent="-228600">
              <a:buFont typeface="Roboto"/>
              <a:buAutoNum type="arabicPeriod"/>
            </a:pPr>
            <a:endParaRPr lang="en" dirty="0"/>
          </a:p>
          <a:p>
            <a:pPr indent="-304800">
              <a:buSzPts val="1200"/>
              <a:buFont typeface="Anaheim"/>
              <a:buAutoNum type="arabicPeriod"/>
            </a:pPr>
            <a:endParaRPr lang="en" dirty="0"/>
          </a:p>
          <a:p>
            <a:pPr marL="0" indent="0">
              <a:buNone/>
            </a:pPr>
            <a:endParaRPr lang="es-ES" sz="1300"/>
          </a:p>
          <a:p>
            <a:pPr marL="0" indent="0">
              <a:buNone/>
            </a:pPr>
            <a:endParaRPr lang="es-ES"/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B1A86E3-1C60-D387-636A-A259EAD0E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71" r="290" b="75240"/>
          <a:stretch/>
        </p:blipFill>
        <p:spPr>
          <a:xfrm>
            <a:off x="4939670" y="1710599"/>
            <a:ext cx="3897178" cy="14854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6343685" y="2458661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400" b="1" dirty="0"/>
              <a:t>Var </a:t>
            </a:r>
            <a:r>
              <a:rPr lang="en" sz="2400" dirty="0"/>
              <a:t>: </a:t>
            </a:r>
            <a:r>
              <a:rPr lang="en" sz="2400" err="1"/>
              <a:t>Función</a:t>
            </a:r>
            <a:r>
              <a:rPr lang="en" sz="2400" dirty="0"/>
              <a:t> o Global </a:t>
            </a:r>
            <a:br>
              <a:rPr lang="en" sz="2400" dirty="0"/>
            </a:br>
            <a:r>
              <a:rPr lang="en" sz="2400" b="1" dirty="0"/>
              <a:t>Let</a:t>
            </a:r>
            <a:r>
              <a:rPr lang="en" sz="2400" dirty="0"/>
              <a:t>: Local (</a:t>
            </a:r>
            <a:r>
              <a:rPr lang="en" sz="2400" err="1"/>
              <a:t>ciclo</a:t>
            </a:r>
            <a:r>
              <a:rPr lang="en" sz="2400" dirty="0"/>
              <a:t> for)</a:t>
            </a:r>
            <a:br>
              <a:rPr lang="en" sz="2400" dirty="0"/>
            </a:br>
            <a:r>
              <a:rPr lang="en" sz="2400" b="1" dirty="0"/>
              <a:t>Const</a:t>
            </a:r>
            <a:r>
              <a:rPr lang="en" sz="2400" dirty="0"/>
              <a:t>: Constante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5DEEA281-9AB1-4639-C129-464F63A1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" y="1250473"/>
            <a:ext cx="5593976" cy="2158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6343685" y="2458661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" sz="2400" dirty="0"/>
          </a:p>
          <a:p>
            <a:pPr marL="0" indent="0"/>
            <a:r>
              <a:rPr lang="en" sz="2400" dirty="0" err="1"/>
              <a:t>Afortunadamente</a:t>
            </a:r>
            <a:r>
              <a:rPr lang="en" sz="2400" dirty="0"/>
              <a:t>, </a:t>
            </a:r>
            <a:r>
              <a:rPr lang="en" sz="2400" dirty="0" err="1"/>
              <a:t>ya</a:t>
            </a:r>
            <a:r>
              <a:rPr lang="en" sz="2400" dirty="0"/>
              <a:t> lo </a:t>
            </a:r>
            <a:r>
              <a:rPr lang="en" sz="2400" dirty="0" err="1"/>
              <a:t>conocemos</a:t>
            </a:r>
            <a:r>
              <a:rPr lang="en" sz="2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indent="0"/>
            <a:endParaRPr lang="es-ES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CONDICIONALES</a:t>
            </a:r>
            <a:endParaRPr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06DBBA01-D6E4-D252-EF5F-53D440952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8" y="1198809"/>
            <a:ext cx="4639234" cy="28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2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6343685" y="2458661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400" dirty="0"/>
              <a:t>El </a:t>
            </a:r>
            <a:r>
              <a:rPr lang="en" sz="2400" dirty="0" err="1"/>
              <a:t>ciclo</a:t>
            </a:r>
            <a:r>
              <a:rPr lang="en" sz="2400" dirty="0"/>
              <a:t> for de </a:t>
            </a:r>
            <a:r>
              <a:rPr lang="en" sz="2400" dirty="0" err="1"/>
              <a:t>toda</a:t>
            </a:r>
            <a:r>
              <a:rPr lang="en" sz="2400" dirty="0"/>
              <a:t> la </a:t>
            </a:r>
            <a:r>
              <a:rPr lang="en" sz="2400" dirty="0" err="1"/>
              <a:t>vida</a:t>
            </a:r>
            <a:r>
              <a:rPr lang="en" sz="2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CICLO FOR</a:t>
            </a:r>
            <a:endParaRPr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DAA60B38-2BD7-D27B-981D-F8760191D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9" y="1446173"/>
            <a:ext cx="5446058" cy="18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6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-881979" y="110668"/>
            <a:ext cx="1007091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LISTAS Y MÉTODOS (APARTE DE PUSH Y POP)</a:t>
            </a:r>
            <a:endParaRPr sz="2400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44CB4AD-E38D-529C-6522-87A35049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3" y="901800"/>
            <a:ext cx="3704664" cy="881371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82A216-BA74-21A8-22E2-A7EC331A9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2" y="1979880"/>
            <a:ext cx="3872752" cy="1178539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465D07E-0263-0003-6E64-F7F7047B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41" y="3320954"/>
            <a:ext cx="4437528" cy="838968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C3952DF2-D2E9-F967-3EB7-2CE4147B2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265" y="2366110"/>
            <a:ext cx="5177117" cy="8012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EDD4BD-89F7-CE63-29CC-8A22848F2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5609" y="1130084"/>
            <a:ext cx="5237627" cy="744612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6E1728AD-EB45-6083-85A5-B12D67B3B3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371" y="4258885"/>
            <a:ext cx="4921623" cy="6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1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DB815B-51F8-0995-C3D3-254E5A93C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1" y="1161624"/>
            <a:ext cx="4410634" cy="1489244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8B2E74FA-0F57-44F4-BBFB-B95EAC023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014" y="1548490"/>
            <a:ext cx="4410634" cy="25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2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IMPORTAR, EXPORTAR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AB0727-3171-5D3F-7189-272A4622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89" y="1147012"/>
            <a:ext cx="3713671" cy="2968088"/>
          </a:xfrm>
          <a:prstGeom prst="rect">
            <a:avLst/>
          </a:prstGeom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3CF12FD-A184-50DF-BE0C-EC6446D55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957" y="1533449"/>
            <a:ext cx="5029199" cy="23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9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OBJETOS JSON</a:t>
            </a: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7C1C2C9-16A2-FD0E-D31D-A170F1FF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1" y="1064357"/>
            <a:ext cx="6236897" cy="31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7207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9</Slides>
  <Notes>9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Programming Lesson by Slidesgo</vt:lpstr>
      <vt:lpstr>Slidesgo Final Pages</vt:lpstr>
      <vt:lpstr>JAVASCRIPT COURSE</vt:lpstr>
      <vt:lpstr>CONTENIDOS</vt:lpstr>
      <vt:lpstr>VARIABLES</vt:lpstr>
      <vt:lpstr>CONDICIONALES</vt:lpstr>
      <vt:lpstr>CICLO FOR</vt:lpstr>
      <vt:lpstr>LISTAS Y MÉTODOS (APARTE DE PUSH Y POP)</vt:lpstr>
      <vt:lpstr>FUNCIONES</vt:lpstr>
      <vt:lpstr>IMPORTAR, EXPORTAR</vt:lpstr>
      <vt:lpstr>OBJETOS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cp:revision>117</cp:revision>
  <dcterms:modified xsi:type="dcterms:W3CDTF">2023-08-18T06:50:33Z</dcterms:modified>
</cp:coreProperties>
</file>