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1" r:id="rId5"/>
    <p:sldId id="257" r:id="rId6"/>
    <p:sldId id="260" r:id="rId7"/>
    <p:sldId id="263" r:id="rId8"/>
    <p:sldId id="262" r:id="rId9"/>
    <p:sldId id="270" r:id="rId10"/>
    <p:sldId id="271" r:id="rId11"/>
    <p:sldId id="266" r:id="rId12"/>
    <p:sldId id="267" r:id="rId13"/>
    <p:sldId id="264" r:id="rId14"/>
    <p:sldId id="265" r:id="rId15"/>
    <p:sldId id="268" r:id="rId16"/>
    <p:sldId id="269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0C67E-8714-4989-AF3A-44DFB248045A}" v="1057" dt="2023-08-20T05:53:4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58B30-37DB-4051-B12E-747DE32A51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6B27C6B-DDE0-476B-AC19-D5AAD76D4E1D}">
      <dgm:prSet/>
      <dgm:spPr/>
      <dgm:t>
        <a:bodyPr/>
        <a:lstStyle/>
        <a:p>
          <a:r>
            <a:rPr lang="es-ES"/>
            <a:t>Tenemos el modelo OSI mayormente para aprendizaje, y el TCP/IP.</a:t>
          </a:r>
          <a:endParaRPr lang="en-US"/>
        </a:p>
      </dgm:t>
    </dgm:pt>
    <dgm:pt modelId="{BBD5B4A9-CEB0-4069-99C6-9FBEF5067876}" type="parTrans" cxnId="{8655C728-DD9D-4324-8E6A-1A3CCA431C16}">
      <dgm:prSet/>
      <dgm:spPr/>
      <dgm:t>
        <a:bodyPr/>
        <a:lstStyle/>
        <a:p>
          <a:endParaRPr lang="en-US"/>
        </a:p>
      </dgm:t>
    </dgm:pt>
    <dgm:pt modelId="{17F9443F-4217-48FC-BB5D-E110AA4D8290}" type="sibTrans" cxnId="{8655C728-DD9D-4324-8E6A-1A3CCA431C16}">
      <dgm:prSet/>
      <dgm:spPr/>
      <dgm:t>
        <a:bodyPr/>
        <a:lstStyle/>
        <a:p>
          <a:endParaRPr lang="en-US"/>
        </a:p>
      </dgm:t>
    </dgm:pt>
    <dgm:pt modelId="{55BC0D55-DAC6-40E4-BA69-CF7FA0628BE4}">
      <dgm:prSet/>
      <dgm:spPr/>
      <dgm:t>
        <a:bodyPr/>
        <a:lstStyle/>
        <a:p>
          <a:r>
            <a:rPr lang="es-ES"/>
            <a:t>Cada capa tiene una función específica.</a:t>
          </a:r>
          <a:endParaRPr lang="en-US"/>
        </a:p>
      </dgm:t>
    </dgm:pt>
    <dgm:pt modelId="{5C84E456-E524-4F70-811C-7650A8B2A88F}" type="parTrans" cxnId="{15E7ED34-4E09-4D2C-ABEC-B5BE3B79925E}">
      <dgm:prSet/>
      <dgm:spPr/>
      <dgm:t>
        <a:bodyPr/>
        <a:lstStyle/>
        <a:p>
          <a:endParaRPr lang="en-US"/>
        </a:p>
      </dgm:t>
    </dgm:pt>
    <dgm:pt modelId="{907E283F-31F0-4676-AA20-2BF4F66726CD}" type="sibTrans" cxnId="{15E7ED34-4E09-4D2C-ABEC-B5BE3B79925E}">
      <dgm:prSet/>
      <dgm:spPr/>
      <dgm:t>
        <a:bodyPr/>
        <a:lstStyle/>
        <a:p>
          <a:endParaRPr lang="en-US"/>
        </a:p>
      </dgm:t>
    </dgm:pt>
    <dgm:pt modelId="{56E9291D-BE15-4ED8-B3FC-D7C0E07E09DD}">
      <dgm:prSet/>
      <dgm:spPr/>
      <dgm:t>
        <a:bodyPr/>
        <a:lstStyle/>
        <a:p>
          <a:r>
            <a:rPr lang="es-ES"/>
            <a:t>El trabajo de todas permite comunicar y traspasar información.</a:t>
          </a:r>
          <a:endParaRPr lang="en-US"/>
        </a:p>
      </dgm:t>
    </dgm:pt>
    <dgm:pt modelId="{728A9584-B578-49B8-81B7-5A7EB303CDA6}" type="parTrans" cxnId="{3A334524-CA49-4AC7-9377-F32D00A15B33}">
      <dgm:prSet/>
      <dgm:spPr/>
      <dgm:t>
        <a:bodyPr/>
        <a:lstStyle/>
        <a:p>
          <a:endParaRPr lang="en-US"/>
        </a:p>
      </dgm:t>
    </dgm:pt>
    <dgm:pt modelId="{E01D931E-FEA0-47A6-AF1F-AB7FD1CFAC1A}" type="sibTrans" cxnId="{3A334524-CA49-4AC7-9377-F32D00A15B33}">
      <dgm:prSet/>
      <dgm:spPr/>
      <dgm:t>
        <a:bodyPr/>
        <a:lstStyle/>
        <a:p>
          <a:endParaRPr lang="en-US"/>
        </a:p>
      </dgm:t>
    </dgm:pt>
    <dgm:pt modelId="{290B9317-AD26-459C-917A-7245A23DAA62}">
      <dgm:prSet/>
      <dgm:spPr/>
      <dgm:t>
        <a:bodyPr/>
        <a:lstStyle/>
        <a:p>
          <a:r>
            <a:rPr lang="es-ES"/>
            <a:t>Se emplean protocolos para el correcto funcionamiento.</a:t>
          </a:r>
          <a:endParaRPr lang="en-US"/>
        </a:p>
      </dgm:t>
    </dgm:pt>
    <dgm:pt modelId="{A284F2A7-45B2-4355-B3C5-EF47BB959E25}" type="parTrans" cxnId="{5F18355B-2D6C-4F99-90A8-90D9F281224B}">
      <dgm:prSet/>
      <dgm:spPr/>
      <dgm:t>
        <a:bodyPr/>
        <a:lstStyle/>
        <a:p>
          <a:endParaRPr lang="en-US"/>
        </a:p>
      </dgm:t>
    </dgm:pt>
    <dgm:pt modelId="{F4485801-4B44-46B9-B824-52EEE7A457EB}" type="sibTrans" cxnId="{5F18355B-2D6C-4F99-90A8-90D9F281224B}">
      <dgm:prSet/>
      <dgm:spPr/>
      <dgm:t>
        <a:bodyPr/>
        <a:lstStyle/>
        <a:p>
          <a:endParaRPr lang="en-US"/>
        </a:p>
      </dgm:t>
    </dgm:pt>
    <dgm:pt modelId="{B7EC0C81-021F-4D01-AE63-3565A5F42259}" type="pres">
      <dgm:prSet presAssocID="{AC958B30-37DB-4051-B12E-747DE32A51F3}" presName="root" presStyleCnt="0">
        <dgm:presLayoutVars>
          <dgm:dir/>
          <dgm:resizeHandles val="exact"/>
        </dgm:presLayoutVars>
      </dgm:prSet>
      <dgm:spPr/>
    </dgm:pt>
    <dgm:pt modelId="{051861C0-1093-4285-86C9-3C23F3E5EB1F}" type="pres">
      <dgm:prSet presAssocID="{86B27C6B-DDE0-476B-AC19-D5AAD76D4E1D}" presName="compNode" presStyleCnt="0"/>
      <dgm:spPr/>
    </dgm:pt>
    <dgm:pt modelId="{4909F647-98BE-4A46-B065-8D62C4B07320}" type="pres">
      <dgm:prSet presAssocID="{86B27C6B-DDE0-476B-AC19-D5AAD76D4E1D}" presName="bgRect" presStyleLbl="bgShp" presStyleIdx="0" presStyleCnt="4"/>
      <dgm:spPr/>
    </dgm:pt>
    <dgm:pt modelId="{87143A23-7650-49F9-BB14-A46FB2AA0922}" type="pres">
      <dgm:prSet presAssocID="{86B27C6B-DDE0-476B-AC19-D5AAD76D4E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E1EE3F33-953D-4AF1-8A68-6779DBA8413C}" type="pres">
      <dgm:prSet presAssocID="{86B27C6B-DDE0-476B-AC19-D5AAD76D4E1D}" presName="spaceRect" presStyleCnt="0"/>
      <dgm:spPr/>
    </dgm:pt>
    <dgm:pt modelId="{BEDE3B40-AA96-4254-9847-F3AA3B26B8DE}" type="pres">
      <dgm:prSet presAssocID="{86B27C6B-DDE0-476B-AC19-D5AAD76D4E1D}" presName="parTx" presStyleLbl="revTx" presStyleIdx="0" presStyleCnt="4">
        <dgm:presLayoutVars>
          <dgm:chMax val="0"/>
          <dgm:chPref val="0"/>
        </dgm:presLayoutVars>
      </dgm:prSet>
      <dgm:spPr/>
    </dgm:pt>
    <dgm:pt modelId="{182C2D11-C749-4E91-909F-143CE20FD8CD}" type="pres">
      <dgm:prSet presAssocID="{17F9443F-4217-48FC-BB5D-E110AA4D8290}" presName="sibTrans" presStyleCnt="0"/>
      <dgm:spPr/>
    </dgm:pt>
    <dgm:pt modelId="{5CC603A9-D01D-40B9-93B5-46D8215E60C2}" type="pres">
      <dgm:prSet presAssocID="{55BC0D55-DAC6-40E4-BA69-CF7FA0628BE4}" presName="compNode" presStyleCnt="0"/>
      <dgm:spPr/>
    </dgm:pt>
    <dgm:pt modelId="{2B829241-0C08-45E9-A5F1-B3E43AAC16AD}" type="pres">
      <dgm:prSet presAssocID="{55BC0D55-DAC6-40E4-BA69-CF7FA0628BE4}" presName="bgRect" presStyleLbl="bgShp" presStyleIdx="1" presStyleCnt="4"/>
      <dgm:spPr/>
    </dgm:pt>
    <dgm:pt modelId="{05F98B4D-FB26-49C1-A211-7FEDE239D000}" type="pres">
      <dgm:prSet presAssocID="{55BC0D55-DAC6-40E4-BA69-CF7FA0628B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lda"/>
        </a:ext>
      </dgm:extLst>
    </dgm:pt>
    <dgm:pt modelId="{5FA5C409-1B0E-44DC-AC67-C0D6CB9C96FB}" type="pres">
      <dgm:prSet presAssocID="{55BC0D55-DAC6-40E4-BA69-CF7FA0628BE4}" presName="spaceRect" presStyleCnt="0"/>
      <dgm:spPr/>
    </dgm:pt>
    <dgm:pt modelId="{69BF64BD-B63B-4BBF-A722-FE77122E736F}" type="pres">
      <dgm:prSet presAssocID="{55BC0D55-DAC6-40E4-BA69-CF7FA0628BE4}" presName="parTx" presStyleLbl="revTx" presStyleIdx="1" presStyleCnt="4">
        <dgm:presLayoutVars>
          <dgm:chMax val="0"/>
          <dgm:chPref val="0"/>
        </dgm:presLayoutVars>
      </dgm:prSet>
      <dgm:spPr/>
    </dgm:pt>
    <dgm:pt modelId="{1931E698-6CC0-414E-AC8F-A4F966A7C08E}" type="pres">
      <dgm:prSet presAssocID="{907E283F-31F0-4676-AA20-2BF4F66726CD}" presName="sibTrans" presStyleCnt="0"/>
      <dgm:spPr/>
    </dgm:pt>
    <dgm:pt modelId="{83064A01-BFEA-4C85-946A-7C5B938A7A71}" type="pres">
      <dgm:prSet presAssocID="{56E9291D-BE15-4ED8-B3FC-D7C0E07E09DD}" presName="compNode" presStyleCnt="0"/>
      <dgm:spPr/>
    </dgm:pt>
    <dgm:pt modelId="{C563C59E-FDAB-40D7-B46F-7A31D33CD26B}" type="pres">
      <dgm:prSet presAssocID="{56E9291D-BE15-4ED8-B3FC-D7C0E07E09DD}" presName="bgRect" presStyleLbl="bgShp" presStyleIdx="2" presStyleCnt="4"/>
      <dgm:spPr/>
    </dgm:pt>
    <dgm:pt modelId="{C80AAA8C-75B4-4BF7-AADB-BD9E783819B0}" type="pres">
      <dgm:prSet presAssocID="{56E9291D-BE15-4ED8-B3FC-D7C0E07E09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EDB38232-69B0-4C88-8675-B0A522A7470B}" type="pres">
      <dgm:prSet presAssocID="{56E9291D-BE15-4ED8-B3FC-D7C0E07E09DD}" presName="spaceRect" presStyleCnt="0"/>
      <dgm:spPr/>
    </dgm:pt>
    <dgm:pt modelId="{A38885DC-B640-4C33-BC80-69E1FB8AB105}" type="pres">
      <dgm:prSet presAssocID="{56E9291D-BE15-4ED8-B3FC-D7C0E07E09DD}" presName="parTx" presStyleLbl="revTx" presStyleIdx="2" presStyleCnt="4">
        <dgm:presLayoutVars>
          <dgm:chMax val="0"/>
          <dgm:chPref val="0"/>
        </dgm:presLayoutVars>
      </dgm:prSet>
      <dgm:spPr/>
    </dgm:pt>
    <dgm:pt modelId="{DC642EB7-1B86-4AC0-A08C-4A8BF59A1589}" type="pres">
      <dgm:prSet presAssocID="{E01D931E-FEA0-47A6-AF1F-AB7FD1CFAC1A}" presName="sibTrans" presStyleCnt="0"/>
      <dgm:spPr/>
    </dgm:pt>
    <dgm:pt modelId="{762C6A77-E279-4EFC-8BBF-F054CD807127}" type="pres">
      <dgm:prSet presAssocID="{290B9317-AD26-459C-917A-7245A23DAA62}" presName="compNode" presStyleCnt="0"/>
      <dgm:spPr/>
    </dgm:pt>
    <dgm:pt modelId="{241AAF94-E8F2-4628-82B6-5686E0557199}" type="pres">
      <dgm:prSet presAssocID="{290B9317-AD26-459C-917A-7245A23DAA62}" presName="bgRect" presStyleLbl="bgShp" presStyleIdx="3" presStyleCnt="4"/>
      <dgm:spPr/>
    </dgm:pt>
    <dgm:pt modelId="{2546E80C-CA18-43FA-BF59-9447A8515560}" type="pres">
      <dgm:prSet presAssocID="{290B9317-AD26-459C-917A-7245A23DAA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0ECCBEDA-0286-4B6A-90DE-B71D5CCD3D7E}" type="pres">
      <dgm:prSet presAssocID="{290B9317-AD26-459C-917A-7245A23DAA62}" presName="spaceRect" presStyleCnt="0"/>
      <dgm:spPr/>
    </dgm:pt>
    <dgm:pt modelId="{80D45D6C-C2FB-42DF-AC87-4002EACF178D}" type="pres">
      <dgm:prSet presAssocID="{290B9317-AD26-459C-917A-7245A23DAA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334524-CA49-4AC7-9377-F32D00A15B33}" srcId="{AC958B30-37DB-4051-B12E-747DE32A51F3}" destId="{56E9291D-BE15-4ED8-B3FC-D7C0E07E09DD}" srcOrd="2" destOrd="0" parTransId="{728A9584-B578-49B8-81B7-5A7EB303CDA6}" sibTransId="{E01D931E-FEA0-47A6-AF1F-AB7FD1CFAC1A}"/>
    <dgm:cxn modelId="{8655C728-DD9D-4324-8E6A-1A3CCA431C16}" srcId="{AC958B30-37DB-4051-B12E-747DE32A51F3}" destId="{86B27C6B-DDE0-476B-AC19-D5AAD76D4E1D}" srcOrd="0" destOrd="0" parTransId="{BBD5B4A9-CEB0-4069-99C6-9FBEF5067876}" sibTransId="{17F9443F-4217-48FC-BB5D-E110AA4D8290}"/>
    <dgm:cxn modelId="{D863EF2B-79C2-4A69-A898-715B229D3E2B}" type="presOf" srcId="{86B27C6B-DDE0-476B-AC19-D5AAD76D4E1D}" destId="{BEDE3B40-AA96-4254-9847-F3AA3B26B8DE}" srcOrd="0" destOrd="0" presId="urn:microsoft.com/office/officeart/2018/2/layout/IconVerticalSolidList"/>
    <dgm:cxn modelId="{15E7ED34-4E09-4D2C-ABEC-B5BE3B79925E}" srcId="{AC958B30-37DB-4051-B12E-747DE32A51F3}" destId="{55BC0D55-DAC6-40E4-BA69-CF7FA0628BE4}" srcOrd="1" destOrd="0" parTransId="{5C84E456-E524-4F70-811C-7650A8B2A88F}" sibTransId="{907E283F-31F0-4676-AA20-2BF4F66726CD}"/>
    <dgm:cxn modelId="{5F18355B-2D6C-4F99-90A8-90D9F281224B}" srcId="{AC958B30-37DB-4051-B12E-747DE32A51F3}" destId="{290B9317-AD26-459C-917A-7245A23DAA62}" srcOrd="3" destOrd="0" parTransId="{A284F2A7-45B2-4355-B3C5-EF47BB959E25}" sibTransId="{F4485801-4B44-46B9-B824-52EEE7A457EB}"/>
    <dgm:cxn modelId="{D8E71946-D953-4FC7-BE9B-D49604516A4C}" type="presOf" srcId="{AC958B30-37DB-4051-B12E-747DE32A51F3}" destId="{B7EC0C81-021F-4D01-AE63-3565A5F42259}" srcOrd="0" destOrd="0" presId="urn:microsoft.com/office/officeart/2018/2/layout/IconVerticalSolidList"/>
    <dgm:cxn modelId="{F8ACB771-384E-40F6-9BC8-024DBB672EAF}" type="presOf" srcId="{55BC0D55-DAC6-40E4-BA69-CF7FA0628BE4}" destId="{69BF64BD-B63B-4BBF-A722-FE77122E736F}" srcOrd="0" destOrd="0" presId="urn:microsoft.com/office/officeart/2018/2/layout/IconVerticalSolidList"/>
    <dgm:cxn modelId="{35D841A4-C805-46BB-802E-BA0D703E1BAE}" type="presOf" srcId="{56E9291D-BE15-4ED8-B3FC-D7C0E07E09DD}" destId="{A38885DC-B640-4C33-BC80-69E1FB8AB105}" srcOrd="0" destOrd="0" presId="urn:microsoft.com/office/officeart/2018/2/layout/IconVerticalSolidList"/>
    <dgm:cxn modelId="{42AAECF8-86C8-415A-8DCE-F995192EDA1D}" type="presOf" srcId="{290B9317-AD26-459C-917A-7245A23DAA62}" destId="{80D45D6C-C2FB-42DF-AC87-4002EACF178D}" srcOrd="0" destOrd="0" presId="urn:microsoft.com/office/officeart/2018/2/layout/IconVerticalSolidList"/>
    <dgm:cxn modelId="{E3DE329E-AB1A-4D06-A618-1BB786F70FD9}" type="presParOf" srcId="{B7EC0C81-021F-4D01-AE63-3565A5F42259}" destId="{051861C0-1093-4285-86C9-3C23F3E5EB1F}" srcOrd="0" destOrd="0" presId="urn:microsoft.com/office/officeart/2018/2/layout/IconVerticalSolidList"/>
    <dgm:cxn modelId="{C32FA2AF-3084-4385-813A-D8A5D764953D}" type="presParOf" srcId="{051861C0-1093-4285-86C9-3C23F3E5EB1F}" destId="{4909F647-98BE-4A46-B065-8D62C4B07320}" srcOrd="0" destOrd="0" presId="urn:microsoft.com/office/officeart/2018/2/layout/IconVerticalSolidList"/>
    <dgm:cxn modelId="{8B825BDD-8F21-4347-BEB0-F8E82225A164}" type="presParOf" srcId="{051861C0-1093-4285-86C9-3C23F3E5EB1F}" destId="{87143A23-7650-49F9-BB14-A46FB2AA0922}" srcOrd="1" destOrd="0" presId="urn:microsoft.com/office/officeart/2018/2/layout/IconVerticalSolidList"/>
    <dgm:cxn modelId="{DA6F2548-0EBE-4648-8AFF-CEA401EB39C1}" type="presParOf" srcId="{051861C0-1093-4285-86C9-3C23F3E5EB1F}" destId="{E1EE3F33-953D-4AF1-8A68-6779DBA8413C}" srcOrd="2" destOrd="0" presId="urn:microsoft.com/office/officeart/2018/2/layout/IconVerticalSolidList"/>
    <dgm:cxn modelId="{2106B0B8-64C4-4FC6-8000-A0A333C24CE1}" type="presParOf" srcId="{051861C0-1093-4285-86C9-3C23F3E5EB1F}" destId="{BEDE3B40-AA96-4254-9847-F3AA3B26B8DE}" srcOrd="3" destOrd="0" presId="urn:microsoft.com/office/officeart/2018/2/layout/IconVerticalSolidList"/>
    <dgm:cxn modelId="{7FE4BA30-DBE9-4DB5-99CA-167F851BF4A0}" type="presParOf" srcId="{B7EC0C81-021F-4D01-AE63-3565A5F42259}" destId="{182C2D11-C749-4E91-909F-143CE20FD8CD}" srcOrd="1" destOrd="0" presId="urn:microsoft.com/office/officeart/2018/2/layout/IconVerticalSolidList"/>
    <dgm:cxn modelId="{78AD319B-EE41-48DB-9DA0-53FAC2804983}" type="presParOf" srcId="{B7EC0C81-021F-4D01-AE63-3565A5F42259}" destId="{5CC603A9-D01D-40B9-93B5-46D8215E60C2}" srcOrd="2" destOrd="0" presId="urn:microsoft.com/office/officeart/2018/2/layout/IconVerticalSolidList"/>
    <dgm:cxn modelId="{3911FFB0-6A9B-4961-B264-BAE7B0589F80}" type="presParOf" srcId="{5CC603A9-D01D-40B9-93B5-46D8215E60C2}" destId="{2B829241-0C08-45E9-A5F1-B3E43AAC16AD}" srcOrd="0" destOrd="0" presId="urn:microsoft.com/office/officeart/2018/2/layout/IconVerticalSolidList"/>
    <dgm:cxn modelId="{ED14EF7A-0E43-45FE-8669-19FFCBDFEE37}" type="presParOf" srcId="{5CC603A9-D01D-40B9-93B5-46D8215E60C2}" destId="{05F98B4D-FB26-49C1-A211-7FEDE239D000}" srcOrd="1" destOrd="0" presId="urn:microsoft.com/office/officeart/2018/2/layout/IconVerticalSolidList"/>
    <dgm:cxn modelId="{FA004FA6-67FA-46BF-9363-5C727AD15A47}" type="presParOf" srcId="{5CC603A9-D01D-40B9-93B5-46D8215E60C2}" destId="{5FA5C409-1B0E-44DC-AC67-C0D6CB9C96FB}" srcOrd="2" destOrd="0" presId="urn:microsoft.com/office/officeart/2018/2/layout/IconVerticalSolidList"/>
    <dgm:cxn modelId="{43D4E536-A858-47AC-A471-2F79BBF0AEE9}" type="presParOf" srcId="{5CC603A9-D01D-40B9-93B5-46D8215E60C2}" destId="{69BF64BD-B63B-4BBF-A722-FE77122E736F}" srcOrd="3" destOrd="0" presId="urn:microsoft.com/office/officeart/2018/2/layout/IconVerticalSolidList"/>
    <dgm:cxn modelId="{54C9C032-C911-43AE-9CA8-E40C8A3CD010}" type="presParOf" srcId="{B7EC0C81-021F-4D01-AE63-3565A5F42259}" destId="{1931E698-6CC0-414E-AC8F-A4F966A7C08E}" srcOrd="3" destOrd="0" presId="urn:microsoft.com/office/officeart/2018/2/layout/IconVerticalSolidList"/>
    <dgm:cxn modelId="{DE173A03-FA87-4DED-BEF5-A0BF8CB33C5F}" type="presParOf" srcId="{B7EC0C81-021F-4D01-AE63-3565A5F42259}" destId="{83064A01-BFEA-4C85-946A-7C5B938A7A71}" srcOrd="4" destOrd="0" presId="urn:microsoft.com/office/officeart/2018/2/layout/IconVerticalSolidList"/>
    <dgm:cxn modelId="{60C19649-A97D-4E5E-8A05-6A9DFD25974A}" type="presParOf" srcId="{83064A01-BFEA-4C85-946A-7C5B938A7A71}" destId="{C563C59E-FDAB-40D7-B46F-7A31D33CD26B}" srcOrd="0" destOrd="0" presId="urn:microsoft.com/office/officeart/2018/2/layout/IconVerticalSolidList"/>
    <dgm:cxn modelId="{B8BBDB53-3319-4AA3-96DC-FA65EDDA807A}" type="presParOf" srcId="{83064A01-BFEA-4C85-946A-7C5B938A7A71}" destId="{C80AAA8C-75B4-4BF7-AADB-BD9E783819B0}" srcOrd="1" destOrd="0" presId="urn:microsoft.com/office/officeart/2018/2/layout/IconVerticalSolidList"/>
    <dgm:cxn modelId="{AE7414C5-9170-4427-9BAE-A953CC73384F}" type="presParOf" srcId="{83064A01-BFEA-4C85-946A-7C5B938A7A71}" destId="{EDB38232-69B0-4C88-8675-B0A522A7470B}" srcOrd="2" destOrd="0" presId="urn:microsoft.com/office/officeart/2018/2/layout/IconVerticalSolidList"/>
    <dgm:cxn modelId="{1C10ABC8-60D2-4825-9DA5-112E01566FCB}" type="presParOf" srcId="{83064A01-BFEA-4C85-946A-7C5B938A7A71}" destId="{A38885DC-B640-4C33-BC80-69E1FB8AB105}" srcOrd="3" destOrd="0" presId="urn:microsoft.com/office/officeart/2018/2/layout/IconVerticalSolidList"/>
    <dgm:cxn modelId="{3AAB495A-3DBC-4646-846A-98D9370EB7E0}" type="presParOf" srcId="{B7EC0C81-021F-4D01-AE63-3565A5F42259}" destId="{DC642EB7-1B86-4AC0-A08C-4A8BF59A1589}" srcOrd="5" destOrd="0" presId="urn:microsoft.com/office/officeart/2018/2/layout/IconVerticalSolidList"/>
    <dgm:cxn modelId="{8ACC640E-E945-4AE1-8A50-51E8E392312D}" type="presParOf" srcId="{B7EC0C81-021F-4D01-AE63-3565A5F42259}" destId="{762C6A77-E279-4EFC-8BBF-F054CD807127}" srcOrd="6" destOrd="0" presId="urn:microsoft.com/office/officeart/2018/2/layout/IconVerticalSolidList"/>
    <dgm:cxn modelId="{6B06616C-F7A5-41E2-906E-01488D35BC69}" type="presParOf" srcId="{762C6A77-E279-4EFC-8BBF-F054CD807127}" destId="{241AAF94-E8F2-4628-82B6-5686E0557199}" srcOrd="0" destOrd="0" presId="urn:microsoft.com/office/officeart/2018/2/layout/IconVerticalSolidList"/>
    <dgm:cxn modelId="{D42E1521-8A35-43ED-A76A-D16983638362}" type="presParOf" srcId="{762C6A77-E279-4EFC-8BBF-F054CD807127}" destId="{2546E80C-CA18-43FA-BF59-9447A8515560}" srcOrd="1" destOrd="0" presId="urn:microsoft.com/office/officeart/2018/2/layout/IconVerticalSolidList"/>
    <dgm:cxn modelId="{E2C649D4-C9AC-4AAB-ACFE-E59D3BF5C9A3}" type="presParOf" srcId="{762C6A77-E279-4EFC-8BBF-F054CD807127}" destId="{0ECCBEDA-0286-4B6A-90DE-B71D5CCD3D7E}" srcOrd="2" destOrd="0" presId="urn:microsoft.com/office/officeart/2018/2/layout/IconVerticalSolidList"/>
    <dgm:cxn modelId="{5F250571-8F18-4F41-81ED-29862257B2B5}" type="presParOf" srcId="{762C6A77-E279-4EFC-8BBF-F054CD807127}" destId="{80D45D6C-C2FB-42DF-AC87-4002EACF17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9F647-98BE-4A46-B065-8D62C4B07320}">
      <dsp:nvSpPr>
        <dsp:cNvPr id="0" name=""/>
        <dsp:cNvSpPr/>
      </dsp:nvSpPr>
      <dsp:spPr>
        <a:xfrm>
          <a:off x="0" y="2305"/>
          <a:ext cx="5927575" cy="1168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43A23-7650-49F9-BB14-A46FB2AA0922}">
      <dsp:nvSpPr>
        <dsp:cNvPr id="0" name=""/>
        <dsp:cNvSpPr/>
      </dsp:nvSpPr>
      <dsp:spPr>
        <a:xfrm>
          <a:off x="353416" y="265177"/>
          <a:ext cx="642576" cy="642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E3B40-AA96-4254-9847-F3AA3B26B8DE}">
      <dsp:nvSpPr>
        <dsp:cNvPr id="0" name=""/>
        <dsp:cNvSpPr/>
      </dsp:nvSpPr>
      <dsp:spPr>
        <a:xfrm>
          <a:off x="1349410" y="2305"/>
          <a:ext cx="4578164" cy="116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7" tIns="123647" rIns="123647" bIns="123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Tenemos el modelo OSI mayormente para aprendizaje, y el TCP/IP.</a:t>
          </a:r>
          <a:endParaRPr lang="en-US" sz="2200" kern="1200"/>
        </a:p>
      </dsp:txBody>
      <dsp:txXfrm>
        <a:off x="1349410" y="2305"/>
        <a:ext cx="4578164" cy="1168320"/>
      </dsp:txXfrm>
    </dsp:sp>
    <dsp:sp modelId="{2B829241-0C08-45E9-A5F1-B3E43AAC16AD}">
      <dsp:nvSpPr>
        <dsp:cNvPr id="0" name=""/>
        <dsp:cNvSpPr/>
      </dsp:nvSpPr>
      <dsp:spPr>
        <a:xfrm>
          <a:off x="0" y="1462705"/>
          <a:ext cx="5927575" cy="1168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98B4D-FB26-49C1-A211-7FEDE239D000}">
      <dsp:nvSpPr>
        <dsp:cNvPr id="0" name=""/>
        <dsp:cNvSpPr/>
      </dsp:nvSpPr>
      <dsp:spPr>
        <a:xfrm>
          <a:off x="353416" y="1725578"/>
          <a:ext cx="642576" cy="642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F64BD-B63B-4BBF-A722-FE77122E736F}">
      <dsp:nvSpPr>
        <dsp:cNvPr id="0" name=""/>
        <dsp:cNvSpPr/>
      </dsp:nvSpPr>
      <dsp:spPr>
        <a:xfrm>
          <a:off x="1349410" y="1462705"/>
          <a:ext cx="4578164" cy="116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7" tIns="123647" rIns="123647" bIns="123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Cada capa tiene una función específica.</a:t>
          </a:r>
          <a:endParaRPr lang="en-US" sz="2200" kern="1200"/>
        </a:p>
      </dsp:txBody>
      <dsp:txXfrm>
        <a:off x="1349410" y="1462705"/>
        <a:ext cx="4578164" cy="1168320"/>
      </dsp:txXfrm>
    </dsp:sp>
    <dsp:sp modelId="{C563C59E-FDAB-40D7-B46F-7A31D33CD26B}">
      <dsp:nvSpPr>
        <dsp:cNvPr id="0" name=""/>
        <dsp:cNvSpPr/>
      </dsp:nvSpPr>
      <dsp:spPr>
        <a:xfrm>
          <a:off x="0" y="2923106"/>
          <a:ext cx="5927575" cy="1168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AAA8C-75B4-4BF7-AADB-BD9E783819B0}">
      <dsp:nvSpPr>
        <dsp:cNvPr id="0" name=""/>
        <dsp:cNvSpPr/>
      </dsp:nvSpPr>
      <dsp:spPr>
        <a:xfrm>
          <a:off x="353416" y="3185978"/>
          <a:ext cx="642576" cy="642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885DC-B640-4C33-BC80-69E1FB8AB105}">
      <dsp:nvSpPr>
        <dsp:cNvPr id="0" name=""/>
        <dsp:cNvSpPr/>
      </dsp:nvSpPr>
      <dsp:spPr>
        <a:xfrm>
          <a:off x="1349410" y="2923106"/>
          <a:ext cx="4578164" cy="116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7" tIns="123647" rIns="123647" bIns="123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El trabajo de todas permite comunicar y traspasar información.</a:t>
          </a:r>
          <a:endParaRPr lang="en-US" sz="2200" kern="1200"/>
        </a:p>
      </dsp:txBody>
      <dsp:txXfrm>
        <a:off x="1349410" y="2923106"/>
        <a:ext cx="4578164" cy="1168320"/>
      </dsp:txXfrm>
    </dsp:sp>
    <dsp:sp modelId="{241AAF94-E8F2-4628-82B6-5686E0557199}">
      <dsp:nvSpPr>
        <dsp:cNvPr id="0" name=""/>
        <dsp:cNvSpPr/>
      </dsp:nvSpPr>
      <dsp:spPr>
        <a:xfrm>
          <a:off x="0" y="4383507"/>
          <a:ext cx="5927575" cy="1168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6E80C-CA18-43FA-BF59-9447A8515560}">
      <dsp:nvSpPr>
        <dsp:cNvPr id="0" name=""/>
        <dsp:cNvSpPr/>
      </dsp:nvSpPr>
      <dsp:spPr>
        <a:xfrm>
          <a:off x="353416" y="4646379"/>
          <a:ext cx="642576" cy="642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45D6C-C2FB-42DF-AC87-4002EACF178D}">
      <dsp:nvSpPr>
        <dsp:cNvPr id="0" name=""/>
        <dsp:cNvSpPr/>
      </dsp:nvSpPr>
      <dsp:spPr>
        <a:xfrm>
          <a:off x="1349410" y="4383507"/>
          <a:ext cx="4578164" cy="116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7" tIns="123647" rIns="123647" bIns="123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Se emplean protocolos para el correcto funcionamiento.</a:t>
          </a:r>
          <a:endParaRPr lang="en-US" sz="2200" kern="1200"/>
        </a:p>
      </dsp:txBody>
      <dsp:txXfrm>
        <a:off x="1349410" y="4383507"/>
        <a:ext cx="4578164" cy="116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CC4377C-6A01-406C-9E7A-B8360A191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F06597-B2E9-4D40-B772-351B3CED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04115-D3DC-49E7-88B5-4BCDB98C33A7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7BDFB4-56A0-403D-A5A2-14984C6B38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2DCD5-E812-47D0-8D59-A6735F8C27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EC9E-403C-44B6-BECF-C44208F22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19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3A87E-803F-4DDB-926C-89484ADC49C3}" type="datetimeFigureOut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C456A-7529-4478-B76A-5BB528428C2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2752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C456A-7529-4478-B76A-5BB528428C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2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8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5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7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49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9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11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280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8/19/2023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2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6800" b="1">
                <a:solidFill>
                  <a:schemeClr val="bg1"/>
                </a:solidFill>
              </a:rPr>
              <a:t>REDES DE DATOS</a:t>
            </a:r>
            <a:br>
              <a:rPr lang="es-ES" sz="6800" b="1">
                <a:solidFill>
                  <a:schemeClr val="bg1"/>
                </a:solidFill>
              </a:rPr>
            </a:br>
            <a:r>
              <a:rPr lang="es-ES" sz="68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1000"/>
              </a:lnSpc>
            </a:pPr>
            <a:r>
              <a:rPr lang="es-ES" sz="2800"/>
              <a:t>Ayudantías segundo semestre 2023</a:t>
            </a:r>
          </a:p>
          <a:p>
            <a:pPr algn="l">
              <a:lnSpc>
                <a:spcPct val="91000"/>
              </a:lnSpc>
            </a:pPr>
            <a:r>
              <a:rPr lang="es-ES" sz="2800"/>
              <a:t>Benjamín Morales Pizarro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470B8-AB2A-0389-A802-022ACDD85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10" r="7644" b="6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8C27F9-2115-A85A-9868-331367D1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s-ES" dirty="0"/>
              <a:t>INTERNET</a:t>
            </a:r>
          </a:p>
        </p:txBody>
      </p:sp>
      <p:pic>
        <p:nvPicPr>
          <p:cNvPr id="5" name="Picture 4" descr="Dispositivo móvil con aplicaciones">
            <a:extLst>
              <a:ext uri="{FF2B5EF4-FFF2-40B4-BE49-F238E27FC236}">
                <a16:creationId xmlns:a16="http://schemas.microsoft.com/office/drawing/2014/main" id="{E68D5D99-D033-4D4B-684C-8553BB61E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03" r="11097" b="-2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FAC46-6E63-7A02-9405-526CB09E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"Red global de redes interconectadas que utilizan una variedad de protocolos y tecnologías para permitir la comunicación y el intercambio de información entre usuarios y dispositivos en todo el mundo."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No se cae el internet, yo me desconecto.</a:t>
            </a:r>
          </a:p>
        </p:txBody>
      </p:sp>
    </p:spTree>
    <p:extLst>
      <p:ext uri="{BB962C8B-B14F-4D97-AF65-F5344CB8AC3E}">
        <p14:creationId xmlns:p14="http://schemas.microsoft.com/office/powerpoint/2010/main" val="186742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6A4CF-5C4C-8244-4B69-2F08EB4A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r="-2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A1713-BCC6-8748-9790-00B4A9D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¿CAPAS DEL MODELO OSI?</a:t>
            </a:r>
          </a:p>
        </p:txBody>
      </p:sp>
    </p:spTree>
    <p:extLst>
      <p:ext uri="{BB962C8B-B14F-4D97-AF65-F5344CB8AC3E}">
        <p14:creationId xmlns:p14="http://schemas.microsoft.com/office/powerpoint/2010/main" val="356733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99AF9BF-F454-D8AA-C31C-268D1F881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A273354-1490-34DB-D413-A498FB7CC44E}"/>
              </a:ext>
            </a:extLst>
          </p:cNvPr>
          <p:cNvSpPr txBox="1"/>
          <p:nvPr/>
        </p:nvSpPr>
        <p:spPr>
          <a:xfrm>
            <a:off x="7930443" y="6415851"/>
            <a:ext cx="3593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Medios de transmisión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77260E-9B72-2841-7820-CC386D3FA976}"/>
              </a:ext>
            </a:extLst>
          </p:cNvPr>
          <p:cNvSpPr txBox="1"/>
          <p:nvPr/>
        </p:nvSpPr>
        <p:spPr>
          <a:xfrm>
            <a:off x="7996296" y="5653852"/>
            <a:ext cx="330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Control de errores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1FABA5-928F-4690-8F7A-3053D6BA5701}"/>
              </a:ext>
            </a:extLst>
          </p:cNvPr>
          <p:cNvSpPr txBox="1"/>
          <p:nvPr/>
        </p:nvSpPr>
        <p:spPr>
          <a:xfrm>
            <a:off x="7996296" y="4703703"/>
            <a:ext cx="330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Direccionamiento 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190132-9E4E-F467-B027-B95DE992CC09}"/>
              </a:ext>
            </a:extLst>
          </p:cNvPr>
          <p:cNvSpPr txBox="1"/>
          <p:nvPr/>
        </p:nvSpPr>
        <p:spPr>
          <a:xfrm>
            <a:off x="7996295" y="3857037"/>
            <a:ext cx="2709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Protocolos de transporte</a:t>
            </a:r>
          </a:p>
        </p:txBody>
      </p:sp>
    </p:spTree>
    <p:extLst>
      <p:ext uri="{BB962C8B-B14F-4D97-AF65-F5344CB8AC3E}">
        <p14:creationId xmlns:p14="http://schemas.microsoft.com/office/powerpoint/2010/main" val="249076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6A4CF-5C4C-8244-4B69-2F08EB4A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r="-2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A1713-BCC6-8748-9790-00B4A9D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¿QUÉ PROTOCOLOS CONOCEN?</a:t>
            </a:r>
          </a:p>
        </p:txBody>
      </p:sp>
    </p:spTree>
    <p:extLst>
      <p:ext uri="{BB962C8B-B14F-4D97-AF65-F5344CB8AC3E}">
        <p14:creationId xmlns:p14="http://schemas.microsoft.com/office/powerpoint/2010/main" val="150184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904B8566-39DD-04F8-DD37-4F0ABA212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4" r="6" b="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DD465C-7F9E-EBFE-2F56-517FCFF1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s-ES" dirty="0"/>
              <a:t>PROTOCOLOS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4199C-C936-0AD0-4E74-72AE42A7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2942513"/>
            <a:ext cx="4924426" cy="27954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1000"/>
              </a:lnSpc>
            </a:pPr>
            <a:r>
              <a:rPr lang="es-ES" sz="2400" i="1" dirty="0"/>
              <a:t>"</a:t>
            </a:r>
            <a:r>
              <a:rPr lang="es-ES" sz="2400" i="1" dirty="0">
                <a:ea typeface="+mn-lt"/>
                <a:cs typeface="+mn-lt"/>
              </a:rPr>
              <a:t>Reglas que permiten que dos o más entidades de un sistema de comunicación se comuniquen entre ellas para transmitir información por medio de cualquier tipo de variación de una magnitud física. "</a:t>
            </a:r>
            <a:endParaRPr lang="es-ES" sz="2400" i="1" dirty="0"/>
          </a:p>
          <a:p>
            <a:pPr>
              <a:lnSpc>
                <a:spcPct val="91000"/>
              </a:lnSpc>
              <a:buFont typeface="Calibri" panose="020B0604020202020204" pitchFamily="34" charset="0"/>
            </a:pPr>
            <a:r>
              <a:rPr lang="es-ES" sz="2400" dirty="0"/>
              <a:t>TCP, HTTP, ARP, IP, DNS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92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Juego de mesa colorido">
            <a:extLst>
              <a:ext uri="{FF2B5EF4-FFF2-40B4-BE49-F238E27FC236}">
                <a16:creationId xmlns:a16="http://schemas.microsoft.com/office/drawing/2014/main" id="{E8E06C3E-AB79-1FF0-5D0E-ED940970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7" r="-2" b="129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33F793-9D68-4FC6-2334-5D306014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1486894"/>
            <a:ext cx="10267950" cy="2684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¡A JUGAR! </a:t>
            </a:r>
            <a:r>
              <a:rPr lang="en-US" sz="8800" dirty="0">
                <a:solidFill>
                  <a:srgbClr val="FF0000"/>
                </a:solidFill>
              </a:rPr>
              <a:t>KAHOOT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6206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567CC-34FE-A692-E09A-C88FD14A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 Y RESPUESTAS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CB709-EB51-614B-167E-D6286489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s-ES" dirty="0" err="1"/>
              <a:t>Half</a:t>
            </a:r>
            <a:r>
              <a:rPr lang="es-ES" dirty="0"/>
              <a:t>-dúplex (no a la vez), Simplex (transmite), Full-dúplex (a la vez)</a:t>
            </a:r>
          </a:p>
          <a:p>
            <a:pPr marL="514350" indent="-514350">
              <a:buAutoNum type="arabicPeriod"/>
            </a:pPr>
            <a:r>
              <a:rPr lang="es-ES" dirty="0"/>
              <a:t>Conmutar: Enrutar paquetes con información.</a:t>
            </a:r>
          </a:p>
          <a:p>
            <a:pPr marL="514350" indent="-514350">
              <a:buAutoNum type="arabicPeriod"/>
            </a:pPr>
            <a:r>
              <a:rPr lang="es-ES" dirty="0"/>
              <a:t>Arquitectura de red: Protocolos y las capas.</a:t>
            </a:r>
          </a:p>
          <a:p>
            <a:pPr marL="514350" indent="-514350">
              <a:buAutoNum type="arabicPeriod"/>
            </a:pPr>
            <a:r>
              <a:rPr lang="es-ES" dirty="0"/>
              <a:t>Control de flujo: Limitar velocidad de transmisión.</a:t>
            </a:r>
          </a:p>
          <a:p>
            <a:pPr marL="514350" indent="-514350">
              <a:buAutoNum type="arabicPeriod"/>
            </a:pPr>
            <a:r>
              <a:rPr lang="es-ES" dirty="0"/>
              <a:t>Capas: Función específica y optimizar.</a:t>
            </a:r>
          </a:p>
          <a:p>
            <a:pPr marL="514350" indent="-514350">
              <a:buAutoNum type="arabicPeriod"/>
            </a:pPr>
            <a:r>
              <a:rPr lang="es-ES" dirty="0"/>
              <a:t>IP: Diferentes, varían, permiten enrutar en el internet.</a:t>
            </a:r>
          </a:p>
          <a:p>
            <a:pPr marL="514350" indent="-514350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090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ECA103-6E7D-A69D-09A2-6673155A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ES" dirty="0"/>
              <a:t>SOBRE MÍ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94FD5-508B-4333-7E5F-1CCC9927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Tercer año de ingeniería informática.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Primera ayudantía de redes, experiencia por 1 año y medio.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Utilizar bastante CANVAS.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GitHub con material y repaso de clase a clase.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Correo: benjamin.morales3@mail.udp.cl</a:t>
            </a:r>
          </a:p>
        </p:txBody>
      </p:sp>
    </p:spTree>
    <p:extLst>
      <p:ext uri="{BB962C8B-B14F-4D97-AF65-F5344CB8AC3E}">
        <p14:creationId xmlns:p14="http://schemas.microsoft.com/office/powerpoint/2010/main" val="57864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718E09-1725-E0BE-3A26-786F4189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s-ES" sz="5600" dirty="0"/>
              <a:t>SOBRE EL CURSO</a:t>
            </a:r>
          </a:p>
        </p:txBody>
      </p:sp>
      <p:pic>
        <p:nvPicPr>
          <p:cNvPr id="4" name="Imagen 3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9F8A7369-C61D-436E-AB47-563394841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" r="10952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AD430-A6DA-0F33-00A4-AF679D3A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6501428" cy="4205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Escuchar y poner atención en las clases.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Repasar y entender los conceptos.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No estudiar a última hora.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s-ES" dirty="0"/>
              <a:t>Puntos clave de la materia.</a:t>
            </a:r>
          </a:p>
          <a:p>
            <a:r>
              <a:rPr lang="es-ES" dirty="0"/>
              <a:t>¿Qué esperan aprender? ¿Les llama la atención las telecomunicaciones? ¿Algo les sorprende o tienen curiosidad?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723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568913-58B0-5142-F53E-F5F72FEA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ES" dirty="0"/>
              <a:t>CLASE DE HOY Y PRÓXIMAS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4D9C7D-583C-606E-92E5-04600B42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99" y="2835777"/>
            <a:ext cx="3307372" cy="330737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5FAFB-DE2E-A307-CD9B-740ACCF8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En la clase de hoy se dará una introducción general.</a:t>
            </a:r>
          </a:p>
          <a:p>
            <a:r>
              <a:rPr lang="es-ES" dirty="0"/>
              <a:t>Pequeñas preguntas al aire.</a:t>
            </a:r>
          </a:p>
          <a:p>
            <a:r>
              <a:rPr lang="es-ES" dirty="0" err="1"/>
              <a:t>Kahoot</a:t>
            </a:r>
            <a:r>
              <a:rPr lang="es-ES" dirty="0"/>
              <a:t> gratuito (XD)</a:t>
            </a:r>
          </a:p>
          <a:p>
            <a:r>
              <a:rPr lang="es-ES" dirty="0"/>
              <a:t>Próximas clases veremos teoría y tiempo para realizar ejercicios.</a:t>
            </a:r>
          </a:p>
        </p:txBody>
      </p:sp>
    </p:spTree>
    <p:extLst>
      <p:ext uri="{BB962C8B-B14F-4D97-AF65-F5344CB8AC3E}">
        <p14:creationId xmlns:p14="http://schemas.microsoft.com/office/powerpoint/2010/main" val="26343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6A4CF-5C4C-8244-4B69-2F08EB4A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r="-2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A1713-BCC6-8748-9790-00B4A9D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¿QUÉ SON LAS REDES Y LOS DATOS?</a:t>
            </a:r>
          </a:p>
        </p:txBody>
      </p:sp>
    </p:spTree>
    <p:extLst>
      <p:ext uri="{BB962C8B-B14F-4D97-AF65-F5344CB8AC3E}">
        <p14:creationId xmlns:p14="http://schemas.microsoft.com/office/powerpoint/2010/main" val="396555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EEE48D97-C312-90F0-66D5-7FE7811BC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 r="-2" b="-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99D44D-8C79-9AE2-1F21-20B252F8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 fontScale="90000"/>
          </a:bodyPr>
          <a:lstStyle/>
          <a:p>
            <a:r>
              <a:rPr lang="es-ES" dirty="0"/>
              <a:t>RED DE DATOS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3AF22-2F4E-AB35-0D03-917FFD26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Dispositivos interconectados que intercambian información en tiempo real usualmente de manera bidireccional.</a:t>
            </a:r>
          </a:p>
        </p:txBody>
      </p:sp>
    </p:spTree>
    <p:extLst>
      <p:ext uri="{BB962C8B-B14F-4D97-AF65-F5344CB8AC3E}">
        <p14:creationId xmlns:p14="http://schemas.microsoft.com/office/powerpoint/2010/main" val="235505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6A4CF-5C4C-8244-4B69-2F08EB4A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r="-2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A1713-BCC6-8748-9790-00B4A9D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¿CÓMO ENVIAMOS DATOS?</a:t>
            </a:r>
          </a:p>
        </p:txBody>
      </p:sp>
    </p:spTree>
    <p:extLst>
      <p:ext uri="{BB962C8B-B14F-4D97-AF65-F5344CB8AC3E}">
        <p14:creationId xmlns:p14="http://schemas.microsoft.com/office/powerpoint/2010/main" val="169542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90E43-DD48-EEFB-B281-5CA623D9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ES" sz="4100"/>
              <a:t>Capas y protocolos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C07874D-074C-56F9-351A-59BABD61D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58133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82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6A4CF-5C4C-8244-4B69-2F08EB4A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r="-2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A1713-BCC6-8748-9790-00B4A9D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¿QUÉ ES EL INTERNET?</a:t>
            </a:r>
          </a:p>
        </p:txBody>
      </p:sp>
    </p:spTree>
    <p:extLst>
      <p:ext uri="{BB962C8B-B14F-4D97-AF65-F5344CB8AC3E}">
        <p14:creationId xmlns:p14="http://schemas.microsoft.com/office/powerpoint/2010/main" val="177906095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BA"/>
      </a:accent1>
      <a:accent2>
        <a:srgbClr val="B317D5"/>
      </a:accent2>
      <a:accent3>
        <a:srgbClr val="7629E7"/>
      </a:accent3>
      <a:accent4>
        <a:srgbClr val="3436DA"/>
      </a:accent4>
      <a:accent5>
        <a:srgbClr val="297AE7"/>
      </a:accent5>
      <a:accent6>
        <a:srgbClr val="17B8D5"/>
      </a:accent6>
      <a:hlink>
        <a:srgbClr val="3F61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Panorámica</PresentationFormat>
  <Paragraphs>1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JuxtaposeVTI</vt:lpstr>
      <vt:lpstr>REDES DE DATOS INTRODUCCIÓN</vt:lpstr>
      <vt:lpstr>SOBRE MÍ</vt:lpstr>
      <vt:lpstr>SOBRE EL CURSO</vt:lpstr>
      <vt:lpstr>CLASE DE HOY Y PRÓXIMAS</vt:lpstr>
      <vt:lpstr>¿QUÉ SON LAS REDES Y LOS DATOS?</vt:lpstr>
      <vt:lpstr>RED DE DATOS</vt:lpstr>
      <vt:lpstr>¿CÓMO ENVIAMOS DATOS?</vt:lpstr>
      <vt:lpstr>Capas y protocolos</vt:lpstr>
      <vt:lpstr>¿QUÉ ES EL INTERNET?</vt:lpstr>
      <vt:lpstr>INTERNET</vt:lpstr>
      <vt:lpstr>¿CAPAS DEL MODELO OSI?</vt:lpstr>
      <vt:lpstr>Presentación de PowerPoint</vt:lpstr>
      <vt:lpstr>¿QUÉ PROTOCOLOS CONOCEN?</vt:lpstr>
      <vt:lpstr>PROTOCOLOS</vt:lpstr>
      <vt:lpstr>¡A JUGAR! KAHOOT</vt:lpstr>
      <vt:lpstr>PREGUNTAS Y RESPUESTAS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139</cp:revision>
  <dcterms:created xsi:type="dcterms:W3CDTF">2023-08-20T04:52:03Z</dcterms:created>
  <dcterms:modified xsi:type="dcterms:W3CDTF">2023-08-20T05:53:59Z</dcterms:modified>
</cp:coreProperties>
</file>