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2" r:id="rId4"/>
    <p:sldId id="297" r:id="rId5"/>
    <p:sldId id="298" r:id="rId6"/>
    <p:sldId id="300" r:id="rId7"/>
    <p:sldId id="303" r:id="rId8"/>
    <p:sldId id="301" r:id="rId9"/>
    <p:sldId id="296" r:id="rId10"/>
    <p:sldId id="257" r:id="rId11"/>
    <p:sldId id="258" r:id="rId12"/>
    <p:sldId id="259" r:id="rId13"/>
    <p:sldId id="271" r:id="rId14"/>
    <p:sldId id="260" r:id="rId15"/>
    <p:sldId id="281" r:id="rId16"/>
    <p:sldId id="282" r:id="rId17"/>
    <p:sldId id="284" r:id="rId18"/>
    <p:sldId id="285" r:id="rId19"/>
    <p:sldId id="286" r:id="rId20"/>
    <p:sldId id="283" r:id="rId21"/>
    <p:sldId id="287" r:id="rId22"/>
    <p:sldId id="289" r:id="rId23"/>
    <p:sldId id="292" r:id="rId24"/>
    <p:sldId id="288" r:id="rId25"/>
    <p:sldId id="261" r:id="rId26"/>
    <p:sldId id="262" r:id="rId27"/>
    <p:sldId id="265" r:id="rId28"/>
    <p:sldId id="263" r:id="rId29"/>
    <p:sldId id="272" r:id="rId30"/>
    <p:sldId id="273" r:id="rId31"/>
    <p:sldId id="274" r:id="rId32"/>
    <p:sldId id="278" r:id="rId33"/>
    <p:sldId id="279" r:id="rId34"/>
    <p:sldId id="280" r:id="rId35"/>
    <p:sldId id="264" r:id="rId36"/>
    <p:sldId id="266" r:id="rId37"/>
    <p:sldId id="267" r:id="rId38"/>
    <p:sldId id="268" r:id="rId39"/>
    <p:sldId id="269" r:id="rId40"/>
    <p:sldId id="270" r:id="rId41"/>
    <p:sldId id="275" r:id="rId42"/>
    <p:sldId id="276" r:id="rId43"/>
    <p:sldId id="277" r:id="rId44"/>
    <p:sldId id="290" r:id="rId45"/>
    <p:sldId id="293" r:id="rId46"/>
    <p:sldId id="295" r:id="rId47"/>
    <p:sldId id="294" r:id="rId48"/>
    <p:sldId id="291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7A7"/>
    <a:srgbClr val="95FCF8"/>
    <a:srgbClr val="AA5454"/>
    <a:srgbClr val="CD0036"/>
    <a:srgbClr val="FFFFFF"/>
    <a:srgbClr val="55A96F"/>
    <a:srgbClr val="6DBD03"/>
    <a:srgbClr val="599902"/>
    <a:srgbClr val="0099CB"/>
    <a:srgbClr val="015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D419-9F62-4D32-B4D6-785E03637ADB}" v="340" dt="2023-01-25T16:14:18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>
      <p:cViewPr>
        <p:scale>
          <a:sx n="40" d="100"/>
          <a:sy n="40" d="100"/>
        </p:scale>
        <p:origin x="2549" y="9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  <pc:docChgLst>
    <pc:chgData name="Marine BAYET" userId="d4b4ad781415c63a" providerId="LiveId" clId="{0399D419-9F62-4D32-B4D6-785E03637ADB}"/>
    <pc:docChg chg="undo custSel addSld delSld modSld">
      <pc:chgData name="Marine BAYET" userId="d4b4ad781415c63a" providerId="LiveId" clId="{0399D419-9F62-4D32-B4D6-785E03637ADB}" dt="2023-01-25T16:17:34.189" v="1879" actId="1076"/>
      <pc:docMkLst>
        <pc:docMk/>
      </pc:docMkLst>
      <pc:sldChg chg="addSp delSp modSp mod">
        <pc:chgData name="Marine BAYET" userId="d4b4ad781415c63a" providerId="LiveId" clId="{0399D419-9F62-4D32-B4D6-785E03637ADB}" dt="2023-01-25T16:04:20.889" v="1392" actId="1076"/>
        <pc:sldMkLst>
          <pc:docMk/>
          <pc:sldMk cId="81484706" sldId="256"/>
        </pc:sldMkLst>
        <pc:spChg chg="add del mod">
          <ac:chgData name="Marine BAYET" userId="d4b4ad781415c63a" providerId="LiveId" clId="{0399D419-9F62-4D32-B4D6-785E03637ADB}" dt="2023-01-25T16:04:02.412" v="1312" actId="478"/>
          <ac:spMkLst>
            <pc:docMk/>
            <pc:sldMk cId="81484706" sldId="256"/>
            <ac:spMk id="2" creationId="{9D069558-640C-B699-11B4-D36FA28F503A}"/>
          </ac:spMkLst>
        </pc:spChg>
        <pc:spChg chg="add del mod">
          <ac:chgData name="Marine BAYET" userId="d4b4ad781415c63a" providerId="LiveId" clId="{0399D419-9F62-4D32-B4D6-785E03637ADB}" dt="2023-01-23T15:59:51.862" v="861"/>
          <ac:spMkLst>
            <pc:docMk/>
            <pc:sldMk cId="81484706" sldId="256"/>
            <ac:spMk id="3" creationId="{03FD02E7-4AE5-74BF-A509-2C409D9E1CC6}"/>
          </ac:spMkLst>
        </pc:spChg>
        <pc:spChg chg="add del mod">
          <ac:chgData name="Marine BAYET" userId="d4b4ad781415c63a" providerId="LiveId" clId="{0399D419-9F62-4D32-B4D6-785E03637ADB}" dt="2023-01-25T16:04:03.548" v="1313" actId="478"/>
          <ac:spMkLst>
            <pc:docMk/>
            <pc:sldMk cId="81484706" sldId="256"/>
            <ac:spMk id="3" creationId="{C2664C8B-1B82-F0B2-7364-E7BE730A0CB6}"/>
          </ac:spMkLst>
        </pc:spChg>
        <pc:spChg chg="add mod">
          <ac:chgData name="Marine BAYET" userId="d4b4ad781415c63a" providerId="LiveId" clId="{0399D419-9F62-4D32-B4D6-785E03637ADB}" dt="2023-01-25T16:04:20.889" v="1392" actId="1076"/>
          <ac:spMkLst>
            <pc:docMk/>
            <pc:sldMk cId="81484706" sldId="256"/>
            <ac:spMk id="4" creationId="{58588766-0A6F-01A1-DF09-04BA05959357}"/>
          </ac:spMkLst>
        </pc:spChg>
        <pc:spChg chg="add del mod">
          <ac:chgData name="Marine BAYET" userId="d4b4ad781415c63a" providerId="LiveId" clId="{0399D419-9F62-4D32-B4D6-785E03637ADB}" dt="2023-01-25T16:04:04.886" v="1314" actId="478"/>
          <ac:spMkLst>
            <pc:docMk/>
            <pc:sldMk cId="81484706" sldId="256"/>
            <ac:spMk id="5" creationId="{2A7B50DF-D542-CAA4-E707-0045A107CB8B}"/>
          </ac:spMkLst>
        </pc:spChg>
        <pc:picChg chg="add del mod">
          <ac:chgData name="Marine BAYET" userId="d4b4ad781415c63a" providerId="LiveId" clId="{0399D419-9F62-4D32-B4D6-785E03637ADB}" dt="2023-01-23T16:06:39.181" v="912" actId="478"/>
          <ac:picMkLst>
            <pc:docMk/>
            <pc:sldMk cId="81484706" sldId="256"/>
            <ac:picMk id="4" creationId="{44FA92B4-A880-EF72-082D-1B351DA8E07F}"/>
          </ac:picMkLst>
        </pc:picChg>
      </pc:sldChg>
      <pc:sldChg chg="addSp modSp mod">
        <pc:chgData name="Marine BAYET" userId="d4b4ad781415c63a" providerId="LiveId" clId="{0399D419-9F62-4D32-B4D6-785E03637ADB}" dt="2023-01-20T13:22:01.549" v="303" actId="20577"/>
        <pc:sldMkLst>
          <pc:docMk/>
          <pc:sldMk cId="1719639563" sldId="259"/>
        </pc:sldMkLst>
        <pc:spChg chg="add mod">
          <ac:chgData name="Marine BAYET" userId="d4b4ad781415c63a" providerId="LiveId" clId="{0399D419-9F62-4D32-B4D6-785E03637ADB}" dt="2023-01-20T13:22:01.549" v="303" actId="20577"/>
          <ac:spMkLst>
            <pc:docMk/>
            <pc:sldMk cId="1719639563" sldId="259"/>
            <ac:spMk id="2" creationId="{F843581F-C18D-EBE8-1FA8-03A855663C26}"/>
          </ac:spMkLst>
        </pc:spChg>
      </pc:sldChg>
      <pc:sldChg chg="addSp delSp modSp mod">
        <pc:chgData name="Marine BAYET" userId="d4b4ad781415c63a" providerId="LiveId" clId="{0399D419-9F62-4D32-B4D6-785E03637ADB}" dt="2023-01-14T14:25:00.945" v="166" actId="164"/>
        <pc:sldMkLst>
          <pc:docMk/>
          <pc:sldMk cId="4180376292" sldId="270"/>
        </pc:sldMkLst>
        <pc:spChg chg="add mod">
          <ac:chgData name="Marine BAYET" userId="d4b4ad781415c63a" providerId="LiveId" clId="{0399D419-9F62-4D32-B4D6-785E03637ADB}" dt="2023-01-14T14:22:31.927" v="153" actId="164"/>
          <ac:spMkLst>
            <pc:docMk/>
            <pc:sldMk cId="4180376292" sldId="270"/>
            <ac:spMk id="2" creationId="{B701401A-39E0-AA96-C055-6A55DCDA14A4}"/>
          </ac:spMkLst>
        </pc:spChg>
        <pc:spChg chg="add mod ord">
          <ac:chgData name="Marine BAYET" userId="d4b4ad781415c63a" providerId="LiveId" clId="{0399D419-9F62-4D32-B4D6-785E03637ADB}" dt="2023-01-14T14:22:55.177" v="155" actId="164"/>
          <ac:spMkLst>
            <pc:docMk/>
            <pc:sldMk cId="4180376292" sldId="270"/>
            <ac:spMk id="38" creationId="{6F927A24-A113-E9B7-59EA-682CCDC1A3CD}"/>
          </ac:spMkLst>
        </pc:spChg>
        <pc:spChg chg="add mod ord">
          <ac:chgData name="Marine BAYET" userId="d4b4ad781415c63a" providerId="LiveId" clId="{0399D419-9F62-4D32-B4D6-785E03637ADB}" dt="2023-01-14T14:23:53.371" v="158" actId="164"/>
          <ac:spMkLst>
            <pc:docMk/>
            <pc:sldMk cId="4180376292" sldId="270"/>
            <ac:spMk id="41" creationId="{FFE4059A-4686-5960-F913-0C0C36B0CF59}"/>
          </ac:spMkLst>
        </pc:spChg>
        <pc:spChg chg="add mod ord">
          <ac:chgData name="Marine BAYET" userId="d4b4ad781415c63a" providerId="LiveId" clId="{0399D419-9F62-4D32-B4D6-785E03637ADB}" dt="2023-01-14T14:24:15.516" v="160" actId="164"/>
          <ac:spMkLst>
            <pc:docMk/>
            <pc:sldMk cId="4180376292" sldId="270"/>
            <ac:spMk id="43" creationId="{B7567EE3-B6D0-075B-36EC-C9640B2362AD}"/>
          </ac:spMkLst>
        </pc:spChg>
        <pc:spChg chg="add mod ord">
          <ac:chgData name="Marine BAYET" userId="d4b4ad781415c63a" providerId="LiveId" clId="{0399D419-9F62-4D32-B4D6-785E03637ADB}" dt="2023-01-14T14:24:24.933" v="162" actId="164"/>
          <ac:spMkLst>
            <pc:docMk/>
            <pc:sldMk cId="4180376292" sldId="270"/>
            <ac:spMk id="45" creationId="{71A878E6-3488-8B75-0D0A-7071691997EB}"/>
          </ac:spMkLst>
        </pc:spChg>
        <pc:spChg chg="add mod ord">
          <ac:chgData name="Marine BAYET" userId="d4b4ad781415c63a" providerId="LiveId" clId="{0399D419-9F62-4D32-B4D6-785E03637ADB}" dt="2023-01-14T14:24:40.581" v="164" actId="164"/>
          <ac:spMkLst>
            <pc:docMk/>
            <pc:sldMk cId="4180376292" sldId="270"/>
            <ac:spMk id="47" creationId="{D70A2D3C-5BCB-3F4B-30D5-338701A70232}"/>
          </ac:spMkLst>
        </pc:spChg>
        <pc:spChg chg="add mod">
          <ac:chgData name="Marine BAYET" userId="d4b4ad781415c63a" providerId="LiveId" clId="{0399D419-9F62-4D32-B4D6-785E03637ADB}" dt="2023-01-14T14:24:49.850" v="165" actId="164"/>
          <ac:spMkLst>
            <pc:docMk/>
            <pc:sldMk cId="4180376292" sldId="270"/>
            <ac:spMk id="49" creationId="{321CE86D-E1B9-2C93-BC4B-EE3667654F29}"/>
          </ac:spMkLst>
        </pc:spChg>
        <pc:spChg chg="add mod">
          <ac:chgData name="Marine BAYET" userId="d4b4ad781415c63a" providerId="LiveId" clId="{0399D419-9F62-4D32-B4D6-785E03637ADB}" dt="2023-01-14T14:25:00.945" v="166" actId="164"/>
          <ac:spMkLst>
            <pc:docMk/>
            <pc:sldMk cId="4180376292" sldId="270"/>
            <ac:spMk id="51" creationId="{C428E198-C6CF-16C7-DBEC-B9C8AB17BA8E}"/>
          </ac:spMkLst>
        </pc:spChg>
        <pc:grpChg chg="add del mod">
          <ac:chgData name="Marine BAYET" userId="d4b4ad781415c63a" providerId="LiveId" clId="{0399D419-9F62-4D32-B4D6-785E03637ADB}" dt="2023-01-14T14:16:00.577" v="30" actId="165"/>
          <ac:grpSpMkLst>
            <pc:docMk/>
            <pc:sldMk cId="4180376292" sldId="270"/>
            <ac:grpSpMk id="29" creationId="{581020EF-BBA6-BD97-10D2-D533AC7A610F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0" creationId="{8BBE405A-A6C9-563D-2CAD-A393342BAC32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1" creationId="{4E5A7E7E-0215-E478-0D96-8DF34C3FA399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3" creationId="{694CD2DD-6FC1-368D-9584-ACF81D6959E6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4" creationId="{84C3A43D-2C06-EF1D-C6B9-F068D39B4091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5" creationId="{ADD7F4EA-3DEA-4BE0-B113-ED678E62DFB6}"/>
          </ac:grpSpMkLst>
        </pc:grpChg>
        <pc:grpChg chg="add mod">
          <ac:chgData name="Marine BAYET" userId="d4b4ad781415c63a" providerId="LiveId" clId="{0399D419-9F62-4D32-B4D6-785E03637ADB}" dt="2023-01-14T14:22:31.927" v="153" actId="164"/>
          <ac:grpSpMkLst>
            <pc:docMk/>
            <pc:sldMk cId="4180376292" sldId="270"/>
            <ac:grpSpMk id="53" creationId="{102ABEE5-4B0B-EB4C-4EEA-C5BC629CC960}"/>
          </ac:grpSpMkLst>
        </pc:grpChg>
        <pc:grpChg chg="add mod">
          <ac:chgData name="Marine BAYET" userId="d4b4ad781415c63a" providerId="LiveId" clId="{0399D419-9F62-4D32-B4D6-785E03637ADB}" dt="2023-01-14T14:22:55.177" v="155" actId="164"/>
          <ac:grpSpMkLst>
            <pc:docMk/>
            <pc:sldMk cId="4180376292" sldId="270"/>
            <ac:grpSpMk id="54" creationId="{8FFAB02E-D7B9-0AAE-C418-1EC7D91614A7}"/>
          </ac:grpSpMkLst>
        </pc:grpChg>
        <pc:grpChg chg="add mod">
          <ac:chgData name="Marine BAYET" userId="d4b4ad781415c63a" providerId="LiveId" clId="{0399D419-9F62-4D32-B4D6-785E03637ADB}" dt="2023-01-14T14:23:53.371" v="158" actId="164"/>
          <ac:grpSpMkLst>
            <pc:docMk/>
            <pc:sldMk cId="4180376292" sldId="270"/>
            <ac:grpSpMk id="55" creationId="{15B3F44C-87E0-BD02-83A1-179BC92C2D06}"/>
          </ac:grpSpMkLst>
        </pc:grpChg>
        <pc:grpChg chg="add mod">
          <ac:chgData name="Marine BAYET" userId="d4b4ad781415c63a" providerId="LiveId" clId="{0399D419-9F62-4D32-B4D6-785E03637ADB}" dt="2023-01-14T14:24:15.516" v="160" actId="164"/>
          <ac:grpSpMkLst>
            <pc:docMk/>
            <pc:sldMk cId="4180376292" sldId="270"/>
            <ac:grpSpMk id="56" creationId="{093D39C7-48B8-7A2D-AC22-BB73AC0B21F5}"/>
          </ac:grpSpMkLst>
        </pc:grpChg>
        <pc:grpChg chg="add mod">
          <ac:chgData name="Marine BAYET" userId="d4b4ad781415c63a" providerId="LiveId" clId="{0399D419-9F62-4D32-B4D6-785E03637ADB}" dt="2023-01-14T14:24:24.933" v="162" actId="164"/>
          <ac:grpSpMkLst>
            <pc:docMk/>
            <pc:sldMk cId="4180376292" sldId="270"/>
            <ac:grpSpMk id="57" creationId="{E6C3B5CB-5202-5326-52E0-3ACCD151D713}"/>
          </ac:grpSpMkLst>
        </pc:grpChg>
        <pc:grpChg chg="add mod">
          <ac:chgData name="Marine BAYET" userId="d4b4ad781415c63a" providerId="LiveId" clId="{0399D419-9F62-4D32-B4D6-785E03637ADB}" dt="2023-01-14T14:24:40.581" v="164" actId="164"/>
          <ac:grpSpMkLst>
            <pc:docMk/>
            <pc:sldMk cId="4180376292" sldId="270"/>
            <ac:grpSpMk id="58" creationId="{511DC13A-D86D-C3A5-3EBE-3571AF2BC9CB}"/>
          </ac:grpSpMkLst>
        </pc:grpChg>
        <pc:grpChg chg="add mod">
          <ac:chgData name="Marine BAYET" userId="d4b4ad781415c63a" providerId="LiveId" clId="{0399D419-9F62-4D32-B4D6-785E03637ADB}" dt="2023-01-14T14:24:49.850" v="165" actId="164"/>
          <ac:grpSpMkLst>
            <pc:docMk/>
            <pc:sldMk cId="4180376292" sldId="270"/>
            <ac:grpSpMk id="59" creationId="{38F2E2EB-A669-4782-B05C-337A968D6A33}"/>
          </ac:grpSpMkLst>
        </pc:grpChg>
        <pc:grpChg chg="add mod">
          <ac:chgData name="Marine BAYET" userId="d4b4ad781415c63a" providerId="LiveId" clId="{0399D419-9F62-4D32-B4D6-785E03637ADB}" dt="2023-01-14T14:25:00.945" v="166" actId="164"/>
          <ac:grpSpMkLst>
            <pc:docMk/>
            <pc:sldMk cId="4180376292" sldId="270"/>
            <ac:grpSpMk id="60" creationId="{A8F4ABCE-0B69-5976-6F1A-EE189AD9E69F}"/>
          </ac:grpSpMkLst>
        </pc:grpChg>
        <pc:picChg chg="add del mod topLvl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14" creationId="{B21D91EA-9601-5593-3EA1-1DD4863970C5}"/>
          </ac:picMkLst>
        </pc:picChg>
        <pc:picChg chg="add del mod topLvl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15" creationId="{31F6879F-4A00-0082-32E2-25453464D6A6}"/>
          </ac:picMkLst>
        </pc:picChg>
        <pc:picChg chg="mod topLvl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16" creationId="{AA509538-315A-F877-A4C0-B85B878D61E3}"/>
          </ac:picMkLst>
        </pc:picChg>
        <pc:picChg chg="mo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17" creationId="{DC648DDC-A70F-FF61-2A6E-2745C7CC9C0D}"/>
          </ac:picMkLst>
        </pc:picChg>
        <pc:picChg chg="mod topLvl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18" creationId="{FFD0E026-2C63-A2C7-D5CD-A0EF7F3897CD}"/>
          </ac:picMkLst>
        </pc:picChg>
        <pc:picChg chg="mod topLvl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19" creationId="{58CC56AD-B1C6-532B-59E3-7CF84A3991A1}"/>
          </ac:picMkLst>
        </pc:picChg>
        <pc:picChg chg="mod topLvl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20" creationId="{1E273A9D-0234-FC59-0635-3CB19CF4DB4D}"/>
          </ac:picMkLst>
        </pc:picChg>
        <pc:picChg chg="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21" creationId="{5DA0DC77-42E9-AB31-77B0-F66DA56A154A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2" creationId="{86CC6CDA-F2A7-4852-C0B5-EB36F308F677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3" creationId="{05DD5754-396A-8C07-B8E6-F334394062A4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4" creationId="{88C47114-175F-8371-BC6A-808824F2EB50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5" creationId="{0A5AAF80-5363-89B2-DB17-00C879E1B781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6" creationId="{63C64A6F-59A2-6065-8344-96A270261A5B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7" creationId="{A63CB1C6-786F-4158-F729-C36822E0CAAF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8" creationId="{44667EE0-2F3A-7B5B-36B4-97FB1BE3FEF6}"/>
          </ac:picMkLst>
        </pc:picChg>
        <pc:picChg chg="add del mod">
          <ac:chgData name="Marine BAYET" userId="d4b4ad781415c63a" providerId="LiveId" clId="{0399D419-9F62-4D32-B4D6-785E03637ADB}" dt="2023-01-14T14:15:45.331" v="22" actId="478"/>
          <ac:picMkLst>
            <pc:docMk/>
            <pc:sldMk cId="4180376292" sldId="270"/>
            <ac:picMk id="32" creationId="{8A25FDF6-FF1E-FC2D-A5D6-F18D188064C6}"/>
          </ac:picMkLst>
        </pc:picChg>
        <pc:picChg chg="add mod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37" creationId="{47FC092F-11A0-7363-2D3C-90BD87FD2723}"/>
          </ac:picMkLst>
        </pc:picChg>
        <pc:picChg chg="add mod ord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39" creationId="{B0B88CDA-BBEE-B69E-856B-1D13FAD442D9}"/>
          </ac:picMkLst>
        </pc:picChg>
        <pc:picChg chg="add del mod">
          <ac:chgData name="Marine BAYET" userId="d4b4ad781415c63a" providerId="LiveId" clId="{0399D419-9F62-4D32-B4D6-785E03637ADB}" dt="2023-01-14T14:19:11.543" v="119" actId="478"/>
          <ac:picMkLst>
            <pc:docMk/>
            <pc:sldMk cId="4180376292" sldId="270"/>
            <ac:picMk id="40" creationId="{902E256E-BD12-718C-E023-034B20C061CF}"/>
          </ac:picMkLst>
        </pc:picChg>
        <pc:picChg chg="add mod ord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42" creationId="{03220851-5E93-3004-0F9C-56F157B48F6D}"/>
          </ac:picMkLst>
        </pc:picChg>
        <pc:picChg chg="add mod or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44" creationId="{AFCBC6F6-32A8-AD2B-ECC9-EF1CB437F98D}"/>
          </ac:picMkLst>
        </pc:picChg>
        <pc:picChg chg="add mod ord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46" creationId="{7B3EB970-3C96-6870-3746-B4616937B5B7}"/>
          </ac:picMkLst>
        </pc:picChg>
        <pc:picChg chg="add mod ord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48" creationId="{393E7098-8726-5251-07F9-B6107B94E583}"/>
          </ac:picMkLst>
        </pc:picChg>
        <pc:picChg chg="add mod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50" creationId="{0D583D31-6180-C0F6-21AE-C14E483D015B}"/>
          </ac:picMkLst>
        </pc:picChg>
        <pc:picChg chg="add 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52" creationId="{343021D2-4B1F-AEA8-D61C-91FCA6C2C53A}"/>
          </ac:picMkLst>
        </pc:picChg>
        <pc:picChg chg="del mod topLvl">
          <ac:chgData name="Marine BAYET" userId="d4b4ad781415c63a" providerId="LiveId" clId="{0399D419-9F62-4D32-B4D6-785E03637ADB}" dt="2023-01-14T14:16:23.692" v="35" actId="478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0399D419-9F62-4D32-B4D6-785E03637ADB}" dt="2023-01-14T14:52:39.744" v="288" actId="196"/>
        <pc:sldMkLst>
          <pc:docMk/>
          <pc:sldMk cId="1733317260" sldId="275"/>
        </pc:sldMkLst>
        <pc:spChg chg="del">
          <ac:chgData name="Marine BAYET" userId="d4b4ad781415c63a" providerId="LiveId" clId="{0399D419-9F62-4D32-B4D6-785E03637ADB}" dt="2023-01-14T14:38:42.144" v="253" actId="478"/>
          <ac:spMkLst>
            <pc:docMk/>
            <pc:sldMk cId="1733317260" sldId="275"/>
            <ac:spMk id="2" creationId="{5025CF76-B94A-7BD5-1910-CCC8D17A6B2B}"/>
          </ac:spMkLst>
        </pc:spChg>
        <pc:spChg chg="del">
          <ac:chgData name="Marine BAYET" userId="d4b4ad781415c63a" providerId="LiveId" clId="{0399D419-9F62-4D32-B4D6-785E03637ADB}" dt="2023-01-14T14:38:49.785" v="254"/>
          <ac:spMkLst>
            <pc:docMk/>
            <pc:sldMk cId="1733317260" sldId="275"/>
            <ac:spMk id="3" creationId="{9B29F9BE-A58B-9EE8-4F63-D23B42F61BB5}"/>
          </ac:spMkLst>
        </pc:spChg>
        <pc:picChg chg="add mod">
          <ac:chgData name="Marine BAYET" userId="d4b4ad781415c63a" providerId="LiveId" clId="{0399D419-9F62-4D32-B4D6-785E03637ADB}" dt="2023-01-14T14:40:04.981" v="279" actId="1076"/>
          <ac:picMkLst>
            <pc:docMk/>
            <pc:sldMk cId="1733317260" sldId="275"/>
            <ac:picMk id="5" creationId="{342513D9-4975-935D-2ED2-273C6DE15B89}"/>
          </ac:picMkLst>
        </pc:picChg>
        <pc:picChg chg="add mod">
          <ac:chgData name="Marine BAYET" userId="d4b4ad781415c63a" providerId="LiveId" clId="{0399D419-9F62-4D32-B4D6-785E03637ADB}" dt="2023-01-14T14:40:08.562" v="282" actId="1076"/>
          <ac:picMkLst>
            <pc:docMk/>
            <pc:sldMk cId="1733317260" sldId="275"/>
            <ac:picMk id="7" creationId="{5BDD7DE8-2CD1-4ABD-5055-2D7E197022E4}"/>
          </ac:picMkLst>
        </pc:picChg>
        <pc:picChg chg="add mod">
          <ac:chgData name="Marine BAYET" userId="d4b4ad781415c63a" providerId="LiveId" clId="{0399D419-9F62-4D32-B4D6-785E03637ADB}" dt="2023-01-14T14:40:07.493" v="281" actId="1076"/>
          <ac:picMkLst>
            <pc:docMk/>
            <pc:sldMk cId="1733317260" sldId="275"/>
            <ac:picMk id="9" creationId="{39CE6F83-89CE-A72B-2D7B-89DED82D2EAD}"/>
          </ac:picMkLst>
        </pc:picChg>
        <pc:picChg chg="add mod">
          <ac:chgData name="Marine BAYET" userId="d4b4ad781415c63a" providerId="LiveId" clId="{0399D419-9F62-4D32-B4D6-785E03637ADB}" dt="2023-01-14T14:40:09.475" v="283" actId="1076"/>
          <ac:picMkLst>
            <pc:docMk/>
            <pc:sldMk cId="1733317260" sldId="275"/>
            <ac:picMk id="11" creationId="{D561E9DD-8FE7-7457-5C32-0B7FBBE47918}"/>
          </ac:picMkLst>
        </pc:picChg>
        <pc:picChg chg="add mod">
          <ac:chgData name="Marine BAYET" userId="d4b4ad781415c63a" providerId="LiveId" clId="{0399D419-9F62-4D32-B4D6-785E03637ADB}" dt="2023-01-14T14:40:10.219" v="284" actId="1076"/>
          <ac:picMkLst>
            <pc:docMk/>
            <pc:sldMk cId="1733317260" sldId="275"/>
            <ac:picMk id="13" creationId="{A39654FE-1713-0BDE-2461-2EF098AA9B41}"/>
          </ac:picMkLst>
        </pc:picChg>
        <pc:picChg chg="add mod">
          <ac:chgData name="Marine BAYET" userId="d4b4ad781415c63a" providerId="LiveId" clId="{0399D419-9F62-4D32-B4D6-785E03637ADB}" dt="2023-01-14T14:40:11.227" v="285" actId="1076"/>
          <ac:picMkLst>
            <pc:docMk/>
            <pc:sldMk cId="1733317260" sldId="275"/>
            <ac:picMk id="15" creationId="{32626B01-253A-3A1A-79B8-D98B9868A1C1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6" creationId="{DF362733-E550-7F92-7808-8070F1126A1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7" creationId="{63ABC971-849D-E80F-D5E9-4C7F973A9C50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8" creationId="{7F73CE16-A912-188A-6033-F0A91375785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9" creationId="{55CF8F9D-69CB-BD7E-C8FA-4C7721A22883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0" creationId="{09DF1921-BF8B-EEEC-8899-4D07A45C350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1" creationId="{588C1A51-9F8A-0BE0-1736-8E77C8B12984}"/>
          </ac:picMkLst>
        </pc:picChg>
      </pc:sldChg>
      <pc:sldChg chg="addSp delSp modSp new del mod">
        <pc:chgData name="Marine BAYET" userId="d4b4ad781415c63a" providerId="LiveId" clId="{0399D419-9F62-4D32-B4D6-785E03637ADB}" dt="2023-01-14T14:38:37.723" v="251" actId="680"/>
        <pc:sldMkLst>
          <pc:docMk/>
          <pc:sldMk cId="3838309396" sldId="275"/>
        </pc:sldMkLst>
        <pc:spChg chg="add del">
          <ac:chgData name="Marine BAYET" userId="d4b4ad781415c63a" providerId="LiveId" clId="{0399D419-9F62-4D32-B4D6-785E03637ADB}" dt="2023-01-14T14:38:37.212" v="250" actId="478"/>
          <ac:spMkLst>
            <pc:docMk/>
            <pc:sldMk cId="3838309396" sldId="275"/>
            <ac:spMk id="2" creationId="{A3F93C0F-0FE0-5972-DF4D-2CC3D0E12BD0}"/>
          </ac:spMkLst>
        </pc:spChg>
        <pc:spChg chg="add del">
          <ac:chgData name="Marine BAYET" userId="d4b4ad781415c63a" providerId="LiveId" clId="{0399D419-9F62-4D32-B4D6-785E03637ADB}" dt="2023-01-14T14:38:37.185" v="249" actId="478"/>
          <ac:spMkLst>
            <pc:docMk/>
            <pc:sldMk cId="3838309396" sldId="275"/>
            <ac:spMk id="3" creationId="{29BC49E9-6859-FE61-5D1B-C07D1C3CEE18}"/>
          </ac:spMkLst>
        </pc:sp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" creationId="{F326D89B-62E8-FF36-DDFA-D91CD1E30A31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7" creationId="{2203CCE4-9E36-2093-3443-91A30DB8F31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9" creationId="{EA1E988D-1B6D-4B1D-43A4-78689819E7D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1" creationId="{08DD9ADB-847E-80D5-8E1A-FDEAE321CDAE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3" creationId="{B4F72142-2EBB-1275-32B0-9B65EFE9A35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5" creationId="{D492044D-84BD-CF32-7BBA-18B3ECA4857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7" creationId="{ACDA176F-F07A-1860-3FAC-B0DC6A612F5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9" creationId="{C3EAA96C-2771-F5AE-6F7B-19766A8054C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1" creationId="{86693AD4-C2AB-BA82-5474-C3AC40020AC0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3" creationId="{F53D7D95-72DB-0A97-D0D6-048DCFE1BB69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5" creationId="{81D9614E-BE8F-5060-28F4-1E728864BA62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7" creationId="{836639E9-58FF-C2F6-D050-04F8D881430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9" creationId="{C71BD8CF-AA53-7E3C-836D-11707200CCE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1" creationId="{5A1E496C-66C1-C7C3-6A86-722CB112984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3" creationId="{D4B364D2-F2D5-2AFB-B091-D780E9DC04A8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5" creationId="{4300AE50-87C7-F2B5-8BEF-2FC98623039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7" creationId="{66AFC5E2-069F-9264-4C02-8BCE0BA6255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9" creationId="{DCF86548-EF7C-49B7-FC21-302041C0383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1" creationId="{58E5103A-A31C-873E-CB71-0C1BF42042D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3" creationId="{4562C30E-D4DB-192E-16D8-082CBE7009C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5" creationId="{73C4D20D-135B-E807-4338-A72E14899EE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7" creationId="{F1E870AE-61FD-0169-6CC4-8AE57CD8DBB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9" creationId="{AFEE7951-21EE-FC45-7BCC-DDC160AD940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1" creationId="{5495318C-43A2-559F-DB4B-73D6EE0A1936}"/>
          </ac:picMkLst>
        </pc:picChg>
        <pc:picChg chg="add del">
          <ac:chgData name="Marine BAYET" userId="d4b4ad781415c63a" providerId="LiveId" clId="{0399D419-9F62-4D32-B4D6-785E03637ADB}" dt="2023-01-14T14:38:37.175" v="248"/>
          <ac:picMkLst>
            <pc:docMk/>
            <pc:sldMk cId="3838309396" sldId="275"/>
            <ac:picMk id="1026" creationId="{82DC0152-4C0A-9D75-2914-26949C3AFEA8}"/>
          </ac:picMkLst>
        </pc:picChg>
      </pc:sldChg>
      <pc:sldChg chg="addSp delSp modSp new mod">
        <pc:chgData name="Marine BAYET" userId="d4b4ad781415c63a" providerId="LiveId" clId="{0399D419-9F62-4D32-B4D6-785E03637ADB}" dt="2023-01-20T13:46:46.937" v="304" actId="1076"/>
        <pc:sldMkLst>
          <pc:docMk/>
          <pc:sldMk cId="819084507" sldId="276"/>
        </pc:sldMkLst>
        <pc:spChg chg="del">
          <ac:chgData name="Marine BAYET" userId="d4b4ad781415c63a" providerId="LiveId" clId="{0399D419-9F62-4D32-B4D6-785E03637ADB}" dt="2023-01-20T13:08:05.208" v="290" actId="931"/>
          <ac:spMkLst>
            <pc:docMk/>
            <pc:sldMk cId="819084507" sldId="276"/>
            <ac:spMk id="3" creationId="{55BB3AFB-A532-1610-ABAC-A9BFBCC32D8F}"/>
          </ac:spMkLst>
        </pc:spChg>
        <pc:picChg chg="add mod">
          <ac:chgData name="Marine BAYET" userId="d4b4ad781415c63a" providerId="LiveId" clId="{0399D419-9F62-4D32-B4D6-785E03637ADB}" dt="2023-01-20T13:08:08.007" v="292" actId="962"/>
          <ac:picMkLst>
            <pc:docMk/>
            <pc:sldMk cId="819084507" sldId="276"/>
            <ac:picMk id="5" creationId="{62C74379-BBB5-E4BA-DA43-AB54989F956F}"/>
          </ac:picMkLst>
        </pc:picChg>
        <pc:picChg chg="add mod">
          <ac:chgData name="Marine BAYET" userId="d4b4ad781415c63a" providerId="LiveId" clId="{0399D419-9F62-4D32-B4D6-785E03637ADB}" dt="2023-01-20T13:46:46.937" v="304" actId="1076"/>
          <ac:picMkLst>
            <pc:docMk/>
            <pc:sldMk cId="819084507" sldId="276"/>
            <ac:picMk id="7" creationId="{DB6CCF82-B46F-7A69-4D02-EA4592E3BB2C}"/>
          </ac:picMkLst>
        </pc:picChg>
      </pc:sldChg>
      <pc:sldChg chg="addSp delSp modSp add mod setBg">
        <pc:chgData name="Marine BAYET" userId="d4b4ad781415c63a" providerId="LiveId" clId="{0399D419-9F62-4D32-B4D6-785E03637ADB}" dt="2023-01-20T15:55:26.549" v="415" actId="1076"/>
        <pc:sldMkLst>
          <pc:docMk/>
          <pc:sldMk cId="3354638903" sldId="277"/>
        </pc:sldMkLst>
        <pc:spChg chg="mo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2" creationId="{27C4694A-3475-9BA5-7F1D-49C5AB902B11}"/>
          </ac:spMkLst>
        </pc:spChg>
        <pc:spChg chg="add mod ord">
          <ac:chgData name="Marine BAYET" userId="d4b4ad781415c63a" providerId="LiveId" clId="{0399D419-9F62-4D32-B4D6-785E03637ADB}" dt="2023-01-20T14:08:58.173" v="362" actId="2085"/>
          <ac:spMkLst>
            <pc:docMk/>
            <pc:sldMk cId="3354638903" sldId="277"/>
            <ac:spMk id="6" creationId="{7DEBE8DA-E726-1682-ACA8-748EE214FF57}"/>
          </ac:spMkLst>
        </pc:spChg>
        <pc:spChg chg="ad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12" creationId="{247AB924-1B87-43FC-B7C7-B112D5C51A0E}"/>
          </ac:spMkLst>
        </pc:spChg>
        <pc:picChg chg="add mod modCrop">
          <ac:chgData name="Marine BAYET" userId="d4b4ad781415c63a" providerId="LiveId" clId="{0399D419-9F62-4D32-B4D6-785E03637ADB}" dt="2023-01-20T14:10:15.974" v="363" actId="14100"/>
          <ac:picMkLst>
            <pc:docMk/>
            <pc:sldMk cId="3354638903" sldId="277"/>
            <ac:picMk id="3" creationId="{6009E9BB-D3C3-B9BA-A49B-582B44E74085}"/>
          </ac:picMkLst>
        </pc:picChg>
        <pc:picChg chg="add mod">
          <ac:chgData name="Marine BAYET" userId="d4b4ad781415c63a" providerId="LiveId" clId="{0399D419-9F62-4D32-B4D6-785E03637ADB}" dt="2023-01-20T14:10:40.444" v="368" actId="14100"/>
          <ac:picMkLst>
            <pc:docMk/>
            <pc:sldMk cId="3354638903" sldId="277"/>
            <ac:picMk id="4" creationId="{449DCAF1-41E7-438C-44CF-E96BC09271F8}"/>
          </ac:picMkLst>
        </pc:picChg>
        <pc:picChg chg="mod ord modCrop">
          <ac:chgData name="Marine BAYET" userId="d4b4ad781415c63a" providerId="LiveId" clId="{0399D419-9F62-4D32-B4D6-785E03637ADB}" dt="2023-01-20T14:10:30.685" v="366" actId="1076"/>
          <ac:picMkLst>
            <pc:docMk/>
            <pc:sldMk cId="3354638903" sldId="277"/>
            <ac:picMk id="5" creationId="{62C74379-BBB5-E4BA-DA43-AB54989F956F}"/>
          </ac:picMkLst>
        </pc:picChg>
        <pc:picChg chg="add mod modCrop">
          <ac:chgData name="Marine BAYET" userId="d4b4ad781415c63a" providerId="LiveId" clId="{0399D419-9F62-4D32-B4D6-785E03637ADB}" dt="2023-01-20T15:47:52.149" v="393" actId="1076"/>
          <ac:picMkLst>
            <pc:docMk/>
            <pc:sldMk cId="3354638903" sldId="277"/>
            <ac:picMk id="7" creationId="{A3E74094-779F-2248-AF35-E188D7DA60D2}"/>
          </ac:picMkLst>
        </pc:picChg>
        <pc:picChg chg="del">
          <ac:chgData name="Marine BAYET" userId="d4b4ad781415c63a" providerId="LiveId" clId="{0399D419-9F62-4D32-B4D6-785E03637ADB}" dt="2023-01-20T13:08:12.904" v="294" actId="478"/>
          <ac:picMkLst>
            <pc:docMk/>
            <pc:sldMk cId="3354638903" sldId="277"/>
            <ac:picMk id="7" creationId="{DB6CCF82-B46F-7A69-4D02-EA4592E3BB2C}"/>
          </ac:picMkLst>
        </pc:picChg>
        <pc:picChg chg="add mod">
          <ac:chgData name="Marine BAYET" userId="d4b4ad781415c63a" providerId="LiveId" clId="{0399D419-9F62-4D32-B4D6-785E03637ADB}" dt="2023-01-20T15:47:28.410" v="383" actId="1076"/>
          <ac:picMkLst>
            <pc:docMk/>
            <pc:sldMk cId="3354638903" sldId="277"/>
            <ac:picMk id="8" creationId="{DEDC08E9-6C9B-4B0E-2D23-CF38077E4090}"/>
          </ac:picMkLst>
        </pc:picChg>
        <pc:picChg chg="add mod modCrop">
          <ac:chgData name="Marine BAYET" userId="d4b4ad781415c63a" providerId="LiveId" clId="{0399D419-9F62-4D32-B4D6-785E03637ADB}" dt="2023-01-20T15:48:11.841" v="398" actId="732"/>
          <ac:picMkLst>
            <pc:docMk/>
            <pc:sldMk cId="3354638903" sldId="277"/>
            <ac:picMk id="9" creationId="{08360354-DE5F-5252-08DF-BD263F44A2CE}"/>
          </ac:picMkLst>
        </pc:picChg>
        <pc:picChg chg="add mod modCrop">
          <ac:chgData name="Marine BAYET" userId="d4b4ad781415c63a" providerId="LiveId" clId="{0399D419-9F62-4D32-B4D6-785E03637ADB}" dt="2023-01-20T15:54:59.265" v="403" actId="1076"/>
          <ac:picMkLst>
            <pc:docMk/>
            <pc:sldMk cId="3354638903" sldId="277"/>
            <ac:picMk id="11" creationId="{FE414EEC-92AA-0FCC-DE2F-FE7A44A20429}"/>
          </ac:picMkLst>
        </pc:picChg>
        <pc:picChg chg="add mod modCrop">
          <ac:chgData name="Marine BAYET" userId="d4b4ad781415c63a" providerId="LiveId" clId="{0399D419-9F62-4D32-B4D6-785E03637ADB}" dt="2023-01-20T15:55:12.748" v="408" actId="1076"/>
          <ac:picMkLst>
            <pc:docMk/>
            <pc:sldMk cId="3354638903" sldId="277"/>
            <ac:picMk id="13" creationId="{38A6A3EE-33BE-3F5D-AA9E-F8441EED48A5}"/>
          </ac:picMkLst>
        </pc:picChg>
        <pc:picChg chg="add mod modCrop">
          <ac:chgData name="Marine BAYET" userId="d4b4ad781415c63a" providerId="LiveId" clId="{0399D419-9F62-4D32-B4D6-785E03637ADB}" dt="2023-01-20T15:55:26.549" v="415" actId="1076"/>
          <ac:picMkLst>
            <pc:docMk/>
            <pc:sldMk cId="3354638903" sldId="277"/>
            <ac:picMk id="15" creationId="{67320CC3-6E9F-394D-3CE5-C9A596530BE7}"/>
          </ac:picMkLst>
        </pc:pic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0" creationId="{99AE2756-0FC4-4155-83E7-58AAAB63E757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4" creationId="{818DC98F-4057-4645-B948-F604F39A9CFE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6" creationId="{DAD2B705-4A9B-408D-AA80-4F41045E09DE}"/>
          </ac:cxnSpMkLst>
        </pc:cxnChg>
      </pc:sldChg>
      <pc:sldChg chg="delSp add">
        <pc:chgData name="Marine BAYET" userId="d4b4ad781415c63a" providerId="LiveId" clId="{0399D419-9F62-4D32-B4D6-785E03637ADB}" dt="2023-01-20T14:31:02.284" v="370" actId="478"/>
        <pc:sldMkLst>
          <pc:docMk/>
          <pc:sldMk cId="1522095350" sldId="278"/>
        </pc:sldMkLst>
        <pc:picChg chg="del">
          <ac:chgData name="Marine BAYET" userId="d4b4ad781415c63a" providerId="LiveId" clId="{0399D419-9F62-4D32-B4D6-785E03637ADB}" dt="2023-01-20T14:31:02.284" v="370" actId="478"/>
          <ac:picMkLst>
            <pc:docMk/>
            <pc:sldMk cId="1522095350" sldId="278"/>
            <ac:picMk id="2" creationId="{C6E08E8F-FBCF-A8AC-ECA7-EC14A97E93C6}"/>
          </ac:picMkLst>
        </pc:picChg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576568646" sldId="279"/>
        </pc:sldMkLst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2395780686" sldId="280"/>
        </pc:sldMkLst>
      </pc:sldChg>
      <pc:sldChg chg="addSp delSp modSp add mod">
        <pc:chgData name="Marine BAYET" userId="d4b4ad781415c63a" providerId="LiveId" clId="{0399D419-9F62-4D32-B4D6-785E03637ADB}" dt="2023-01-23T16:05:20.330" v="862" actId="113"/>
        <pc:sldMkLst>
          <pc:docMk/>
          <pc:sldMk cId="1717004710" sldId="281"/>
        </pc:sldMkLst>
        <pc:spChg chg="add mod">
          <ac:chgData name="Marine BAYET" userId="d4b4ad781415c63a" providerId="LiveId" clId="{0399D419-9F62-4D32-B4D6-785E03637ADB}" dt="2023-01-23T16:05:20.330" v="862" actId="113"/>
          <ac:spMkLst>
            <pc:docMk/>
            <pc:sldMk cId="1717004710" sldId="281"/>
            <ac:spMk id="4" creationId="{7A0B2A33-70D3-6A3D-E6A1-F63E0C05E6EA}"/>
          </ac:spMkLst>
        </pc:spChg>
        <pc:spChg chg="add del mod">
          <ac:chgData name="Marine BAYET" userId="d4b4ad781415c63a" providerId="LiveId" clId="{0399D419-9F62-4D32-B4D6-785E03637ADB}" dt="2023-01-23T15:29:49.774" v="535" actId="478"/>
          <ac:spMkLst>
            <pc:docMk/>
            <pc:sldMk cId="1717004710" sldId="281"/>
            <ac:spMk id="19" creationId="{92653A9A-16F5-6136-C720-C22CBD0BE574}"/>
          </ac:spMkLst>
        </pc:spChg>
        <pc:picChg chg="add mod">
          <ac:chgData name="Marine BAYET" userId="d4b4ad781415c63a" providerId="LiveId" clId="{0399D419-9F62-4D32-B4D6-785E03637ADB}" dt="2023-01-23T15:25:09.298" v="483" actId="1036"/>
          <ac:picMkLst>
            <pc:docMk/>
            <pc:sldMk cId="1717004710" sldId="281"/>
            <ac:picMk id="2" creationId="{26381F03-D122-0853-D061-E311E707912B}"/>
          </ac:picMkLst>
        </pc:picChg>
        <pc:picChg chg="add mod ord modCrop">
          <ac:chgData name="Marine BAYET" userId="d4b4ad781415c63a" providerId="LiveId" clId="{0399D419-9F62-4D32-B4D6-785E03637ADB}" dt="2023-01-23T15:10:39.247" v="427" actId="732"/>
          <ac:picMkLst>
            <pc:docMk/>
            <pc:sldMk cId="1717004710" sldId="281"/>
            <ac:picMk id="3" creationId="{AABB4B81-C1A5-3973-3E75-09A13DD95BA5}"/>
          </ac:picMkLst>
        </pc:picChg>
        <pc:picChg chg="del">
          <ac:chgData name="Marine BAYET" userId="d4b4ad781415c63a" providerId="LiveId" clId="{0399D419-9F62-4D32-B4D6-785E03637ADB}" dt="2023-01-23T15:10:41.398" v="428" actId="478"/>
          <ac:picMkLst>
            <pc:docMk/>
            <pc:sldMk cId="1717004710" sldId="281"/>
            <ac:picMk id="5" creationId="{A14F9140-8F73-E23E-EFA6-C4E610F7DC59}"/>
          </ac:picMkLst>
        </pc:picChg>
        <pc:picChg chg="add del mod">
          <ac:chgData name="Marine BAYET" userId="d4b4ad781415c63a" providerId="LiveId" clId="{0399D419-9F62-4D32-B4D6-785E03637ADB}" dt="2023-01-23T15:25:29.424" v="486" actId="478"/>
          <ac:picMkLst>
            <pc:docMk/>
            <pc:sldMk cId="1717004710" sldId="281"/>
            <ac:picMk id="6" creationId="{B7539F13-8A39-55EB-C99D-289C337EEC84}"/>
          </ac:picMkLst>
        </pc:picChg>
        <pc:picChg chg="del mod">
          <ac:chgData name="Marine BAYET" userId="d4b4ad781415c63a" providerId="LiveId" clId="{0399D419-9F62-4D32-B4D6-785E03637ADB}" dt="2023-01-23T15:24:34.183" v="466" actId="478"/>
          <ac:picMkLst>
            <pc:docMk/>
            <pc:sldMk cId="1717004710" sldId="281"/>
            <ac:picMk id="7" creationId="{8FCFBA2B-AB18-174A-6072-C1B6EF517761}"/>
          </ac:picMkLst>
        </pc:picChg>
        <pc:picChg chg="add del mod">
          <ac:chgData name="Marine BAYET" userId="d4b4ad781415c63a" providerId="LiveId" clId="{0399D419-9F62-4D32-B4D6-785E03637ADB}" dt="2023-01-23T15:25:58.121" v="490" actId="478"/>
          <ac:picMkLst>
            <pc:docMk/>
            <pc:sldMk cId="1717004710" sldId="281"/>
            <ac:picMk id="8" creationId="{D2DF5749-1F45-6280-BDD3-1282F02C1998}"/>
          </ac:picMkLst>
        </pc:picChg>
        <pc:picChg chg="del">
          <ac:chgData name="Marine BAYET" userId="d4b4ad781415c63a" providerId="LiveId" clId="{0399D419-9F62-4D32-B4D6-785E03637ADB}" dt="2023-01-23T15:10:01.837" v="417" actId="478"/>
          <ac:picMkLst>
            <pc:docMk/>
            <pc:sldMk cId="1717004710" sldId="281"/>
            <ac:picMk id="9" creationId="{D0898E4E-F123-B33E-4D22-0D2FEC6502A3}"/>
          </ac:picMkLst>
        </pc:picChg>
        <pc:picChg chg="add del mod">
          <ac:chgData name="Marine BAYET" userId="d4b4ad781415c63a" providerId="LiveId" clId="{0399D419-9F62-4D32-B4D6-785E03637ADB}" dt="2023-01-23T15:26:44.709" v="500" actId="478"/>
          <ac:picMkLst>
            <pc:docMk/>
            <pc:sldMk cId="1717004710" sldId="281"/>
            <ac:picMk id="10" creationId="{92E5A95C-DAB0-5C78-D511-6A5EC2D05543}"/>
          </ac:picMkLst>
        </pc:picChg>
        <pc:picChg chg="mod">
          <ac:chgData name="Marine BAYET" userId="d4b4ad781415c63a" providerId="LiveId" clId="{0399D419-9F62-4D32-B4D6-785E03637ADB}" dt="2023-01-23T15:25:01.982" v="478" actId="1076"/>
          <ac:picMkLst>
            <pc:docMk/>
            <pc:sldMk cId="1717004710" sldId="281"/>
            <ac:picMk id="11" creationId="{D77E84B8-99D2-3955-451A-FCEC146A8669}"/>
          </ac:picMkLst>
        </pc:picChg>
        <pc:picChg chg="add mod">
          <ac:chgData name="Marine BAYET" userId="d4b4ad781415c63a" providerId="LiveId" clId="{0399D419-9F62-4D32-B4D6-785E03637ADB}" dt="2023-01-23T15:31:14.276" v="540" actId="1076"/>
          <ac:picMkLst>
            <pc:docMk/>
            <pc:sldMk cId="1717004710" sldId="281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25:04.731" v="480" actId="1076"/>
          <ac:picMkLst>
            <pc:docMk/>
            <pc:sldMk cId="1717004710" sldId="281"/>
            <ac:picMk id="13" creationId="{767597E4-01C6-CAE4-B712-C51566CADB5A}"/>
          </ac:picMkLst>
        </pc:picChg>
        <pc:picChg chg="add del mod">
          <ac:chgData name="Marine BAYET" userId="d4b4ad781415c63a" providerId="LiveId" clId="{0399D419-9F62-4D32-B4D6-785E03637ADB}" dt="2023-01-23T15:29:44.186" v="533" actId="478"/>
          <ac:picMkLst>
            <pc:docMk/>
            <pc:sldMk cId="1717004710" sldId="281"/>
            <ac:picMk id="14" creationId="{65E8D6E5-C948-F54D-E108-7AAB244EFF5C}"/>
          </ac:picMkLst>
        </pc:picChg>
        <pc:picChg chg="mod">
          <ac:chgData name="Marine BAYET" userId="d4b4ad781415c63a" providerId="LiveId" clId="{0399D419-9F62-4D32-B4D6-785E03637ADB}" dt="2023-01-23T15:25:03.056" v="479" actId="1076"/>
          <ac:picMkLst>
            <pc:docMk/>
            <pc:sldMk cId="1717004710" sldId="281"/>
            <ac:picMk id="15" creationId="{DC3781F0-7A8A-82C0-98A0-01359DC948E6}"/>
          </ac:picMkLst>
        </pc:picChg>
        <pc:picChg chg="add del mod">
          <ac:chgData name="Marine BAYET" userId="d4b4ad781415c63a" providerId="LiveId" clId="{0399D419-9F62-4D32-B4D6-785E03637ADB}" dt="2023-01-23T15:27:52.148" v="512" actId="478"/>
          <ac:picMkLst>
            <pc:docMk/>
            <pc:sldMk cId="1717004710" sldId="281"/>
            <ac:picMk id="16" creationId="{438BA1E6-611B-62E2-E01C-1AC6D39EA75B}"/>
          </ac:picMkLst>
        </pc:picChg>
        <pc:picChg chg="add del mod">
          <ac:chgData name="Marine BAYET" userId="d4b4ad781415c63a" providerId="LiveId" clId="{0399D419-9F62-4D32-B4D6-785E03637ADB}" dt="2023-01-23T15:29:45.169" v="534" actId="478"/>
          <ac:picMkLst>
            <pc:docMk/>
            <pc:sldMk cId="1717004710" sldId="281"/>
            <ac:picMk id="17" creationId="{7A7BA2ED-FEFB-6EF7-9511-A8E586162197}"/>
          </ac:picMkLst>
        </pc:picChg>
      </pc:sldChg>
      <pc:sldChg chg="addSp delSp modSp add mod">
        <pc:chgData name="Marine BAYET" userId="d4b4ad781415c63a" providerId="LiveId" clId="{0399D419-9F62-4D32-B4D6-785E03637ADB}" dt="2023-01-23T15:35:04.880" v="628" actId="1076"/>
        <pc:sldMkLst>
          <pc:docMk/>
          <pc:sldMk cId="421273529" sldId="282"/>
        </pc:sldMkLst>
        <pc:spChg chg="mod">
          <ac:chgData name="Marine BAYET" userId="d4b4ad781415c63a" providerId="LiveId" clId="{0399D419-9F62-4D32-B4D6-785E03637ADB}" dt="2023-01-23T15:31:45.672" v="544" actId="207"/>
          <ac:spMkLst>
            <pc:docMk/>
            <pc:sldMk cId="421273529" sldId="282"/>
            <ac:spMk id="4" creationId="{7A0B2A33-70D3-6A3D-E6A1-F63E0C05E6EA}"/>
          </ac:spMkLst>
        </pc:spChg>
        <pc:picChg chg="mod">
          <ac:chgData name="Marine BAYET" userId="d4b4ad781415c63a" providerId="LiveId" clId="{0399D419-9F62-4D32-B4D6-785E03637ADB}" dt="2023-01-23T15:33:34.398" v="605" actId="1076"/>
          <ac:picMkLst>
            <pc:docMk/>
            <pc:sldMk cId="421273529" sldId="282"/>
            <ac:picMk id="2" creationId="{26381F03-D122-0853-D061-E311E707912B}"/>
          </ac:picMkLst>
        </pc:picChg>
        <pc:picChg chg="mod">
          <ac:chgData name="Marine BAYET" userId="d4b4ad781415c63a" providerId="LiveId" clId="{0399D419-9F62-4D32-B4D6-785E03637ADB}" dt="2023-01-23T15:32:03.177" v="548" actId="12789"/>
          <ac:picMkLst>
            <pc:docMk/>
            <pc:sldMk cId="421273529" sldId="282"/>
            <ac:picMk id="3" creationId="{AABB4B81-C1A5-3973-3E75-09A13DD95BA5}"/>
          </ac:picMkLst>
        </pc:picChg>
        <pc:picChg chg="add mod">
          <ac:chgData name="Marine BAYET" userId="d4b4ad781415c63a" providerId="LiveId" clId="{0399D419-9F62-4D32-B4D6-785E03637ADB}" dt="2023-01-23T15:35:04.880" v="628" actId="1076"/>
          <ac:picMkLst>
            <pc:docMk/>
            <pc:sldMk cId="421273529" sldId="282"/>
            <ac:picMk id="5" creationId="{E337C95D-AB24-2770-03E4-95F7F9EDB9B1}"/>
          </ac:picMkLst>
        </pc:picChg>
        <pc:picChg chg="add mod">
          <ac:chgData name="Marine BAYET" userId="d4b4ad781415c63a" providerId="LiveId" clId="{0399D419-9F62-4D32-B4D6-785E03637ADB}" dt="2023-01-23T15:33:56.754" v="613" actId="1076"/>
          <ac:picMkLst>
            <pc:docMk/>
            <pc:sldMk cId="421273529" sldId="282"/>
            <ac:picMk id="6" creationId="{8745AF35-5994-4956-994E-73C49CBD836A}"/>
          </ac:picMkLst>
        </pc:picChg>
        <pc:picChg chg="add del mod">
          <ac:chgData name="Marine BAYET" userId="d4b4ad781415c63a" providerId="LiveId" clId="{0399D419-9F62-4D32-B4D6-785E03637ADB}" dt="2023-01-23T15:34:24.200" v="620" actId="478"/>
          <ac:picMkLst>
            <pc:docMk/>
            <pc:sldMk cId="421273529" sldId="282"/>
            <ac:picMk id="7" creationId="{AE8459B9-7DD3-BD04-E62B-732C6620E1D6}"/>
          </ac:picMkLst>
        </pc:picChg>
        <pc:picChg chg="add mod">
          <ac:chgData name="Marine BAYET" userId="d4b4ad781415c63a" providerId="LiveId" clId="{0399D419-9F62-4D32-B4D6-785E03637ADB}" dt="2023-01-23T15:34:53.714" v="626" actId="1076"/>
          <ac:picMkLst>
            <pc:docMk/>
            <pc:sldMk cId="421273529" sldId="282"/>
            <ac:picMk id="8" creationId="{48D33F33-1972-12C1-4A6F-DC0FBD6DFD56}"/>
          </ac:picMkLst>
        </pc:picChg>
        <pc:picChg chg="mod">
          <ac:chgData name="Marine BAYET" userId="d4b4ad781415c63a" providerId="LiveId" clId="{0399D419-9F62-4D32-B4D6-785E03637ADB}" dt="2023-01-23T15:33:44.458" v="609" actId="14100"/>
          <ac:picMkLst>
            <pc:docMk/>
            <pc:sldMk cId="421273529" sldId="282"/>
            <ac:picMk id="11" creationId="{D77E84B8-99D2-3955-451A-FCEC146A8669}"/>
          </ac:picMkLst>
        </pc:picChg>
        <pc:picChg chg="mod">
          <ac:chgData name="Marine BAYET" userId="d4b4ad781415c63a" providerId="LiveId" clId="{0399D419-9F62-4D32-B4D6-785E03637ADB}" dt="2023-01-23T15:34:00.496" v="615" actId="14100"/>
          <ac:picMkLst>
            <pc:docMk/>
            <pc:sldMk cId="421273529" sldId="282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33:48.406" v="610" actId="1076"/>
          <ac:picMkLst>
            <pc:docMk/>
            <pc:sldMk cId="421273529" sldId="282"/>
            <ac:picMk id="13" creationId="{767597E4-01C6-CAE4-B712-C51566CADB5A}"/>
          </ac:picMkLst>
        </pc:picChg>
        <pc:picChg chg="del">
          <ac:chgData name="Marine BAYET" userId="d4b4ad781415c63a" providerId="LiveId" clId="{0399D419-9F62-4D32-B4D6-785E03637ADB}" dt="2023-01-23T15:31:21.978" v="541" actId="478"/>
          <ac:picMkLst>
            <pc:docMk/>
            <pc:sldMk cId="421273529" sldId="282"/>
            <ac:picMk id="14" creationId="{65E8D6E5-C948-F54D-E108-7AAB244EFF5C}"/>
          </ac:picMkLst>
        </pc:picChg>
        <pc:picChg chg="mod">
          <ac:chgData name="Marine BAYET" userId="d4b4ad781415c63a" providerId="LiveId" clId="{0399D419-9F62-4D32-B4D6-785E03637ADB}" dt="2023-01-23T15:33:44.458" v="609" actId="14100"/>
          <ac:picMkLst>
            <pc:docMk/>
            <pc:sldMk cId="421273529" sldId="282"/>
            <ac:picMk id="15" creationId="{DC3781F0-7A8A-82C0-98A0-01359DC948E6}"/>
          </ac:picMkLst>
        </pc:picChg>
      </pc:sldChg>
      <pc:sldChg chg="addSp delSp modSp add mod">
        <pc:chgData name="Marine BAYET" userId="d4b4ad781415c63a" providerId="LiveId" clId="{0399D419-9F62-4D32-B4D6-785E03637ADB}" dt="2023-01-23T15:37:10.295" v="684" actId="1076"/>
        <pc:sldMkLst>
          <pc:docMk/>
          <pc:sldMk cId="3216101330" sldId="283"/>
        </pc:sldMkLst>
        <pc:spChg chg="mod">
          <ac:chgData name="Marine BAYET" userId="d4b4ad781415c63a" providerId="LiveId" clId="{0399D419-9F62-4D32-B4D6-785E03637ADB}" dt="2023-01-23T15:37:10.295" v="684" actId="1076"/>
          <ac:spMkLst>
            <pc:docMk/>
            <pc:sldMk cId="3216101330" sldId="283"/>
            <ac:spMk id="4" creationId="{7A0B2A33-70D3-6A3D-E6A1-F63E0C05E6EA}"/>
          </ac:spMkLst>
        </pc:spChg>
        <pc:spChg chg="add del mod">
          <ac:chgData name="Marine BAYET" userId="d4b4ad781415c63a" providerId="LiveId" clId="{0399D419-9F62-4D32-B4D6-785E03637ADB}" dt="2023-01-23T15:33:18.665" v="600" actId="478"/>
          <ac:spMkLst>
            <pc:docMk/>
            <pc:sldMk cId="3216101330" sldId="283"/>
            <ac:spMk id="7" creationId="{4EB6F05B-DC5A-34CB-05D4-EDDAD4998FF5}"/>
          </ac:spMkLst>
        </pc:spChg>
        <pc:picChg chg="add del">
          <ac:chgData name="Marine BAYET" userId="d4b4ad781415c63a" providerId="LiveId" clId="{0399D419-9F62-4D32-B4D6-785E03637ADB}" dt="2023-01-23T15:33:15.844" v="599" actId="478"/>
          <ac:picMkLst>
            <pc:docMk/>
            <pc:sldMk cId="3216101330" sldId="283"/>
            <ac:picMk id="3" creationId="{AABB4B81-C1A5-3973-3E75-09A13DD95BA5}"/>
          </ac:picMkLst>
        </pc:picChg>
        <pc:picChg chg="del">
          <ac:chgData name="Marine BAYET" userId="d4b4ad781415c63a" providerId="LiveId" clId="{0399D419-9F62-4D32-B4D6-785E03637ADB}" dt="2023-01-23T15:33:13.165" v="597" actId="478"/>
          <ac:picMkLst>
            <pc:docMk/>
            <pc:sldMk cId="3216101330" sldId="283"/>
            <ac:picMk id="5" creationId="{E337C95D-AB24-2770-03E4-95F7F9EDB9B1}"/>
          </ac:picMkLst>
        </pc:picChg>
        <pc:picChg chg="add del mod">
          <ac:chgData name="Marine BAYET" userId="d4b4ad781415c63a" providerId="LiveId" clId="{0399D419-9F62-4D32-B4D6-785E03637ADB}" dt="2023-01-23T15:34:39.744" v="622" actId="478"/>
          <ac:picMkLst>
            <pc:docMk/>
            <pc:sldMk cId="3216101330" sldId="283"/>
            <ac:picMk id="8" creationId="{86CC4858-1606-4D91-2E35-6FA48B2C8366}"/>
          </ac:picMkLst>
        </pc:picChg>
      </pc:sldChg>
      <pc:sldChg chg="addSp delSp modSp add mod">
        <pc:chgData name="Marine BAYET" userId="d4b4ad781415c63a" providerId="LiveId" clId="{0399D419-9F62-4D32-B4D6-785E03637ADB}" dt="2023-01-23T15:36:38.362" v="681" actId="1076"/>
        <pc:sldMkLst>
          <pc:docMk/>
          <pc:sldMk cId="3015993046" sldId="284"/>
        </pc:sldMkLst>
        <pc:spChg chg="add del mod">
          <ac:chgData name="Marine BAYET" userId="d4b4ad781415c63a" providerId="LiveId" clId="{0399D419-9F62-4D32-B4D6-785E03637ADB}" dt="2023-01-23T15:35:16.556" v="631" actId="478"/>
          <ac:spMkLst>
            <pc:docMk/>
            <pc:sldMk cId="3015993046" sldId="284"/>
            <ac:spMk id="9" creationId="{C3F351FB-752B-7417-77A5-37C95F132281}"/>
          </ac:spMkLst>
        </pc:spChg>
        <pc:picChg chg="mod">
          <ac:chgData name="Marine BAYET" userId="d4b4ad781415c63a" providerId="LiveId" clId="{0399D419-9F62-4D32-B4D6-785E03637ADB}" dt="2023-01-23T15:35:22.476" v="634" actId="1076"/>
          <ac:picMkLst>
            <pc:docMk/>
            <pc:sldMk cId="3015993046" sldId="284"/>
            <ac:picMk id="2" creationId="{26381F03-D122-0853-D061-E311E707912B}"/>
          </ac:picMkLst>
        </pc:picChg>
        <pc:picChg chg="del">
          <ac:chgData name="Marine BAYET" userId="d4b4ad781415c63a" providerId="LiveId" clId="{0399D419-9F62-4D32-B4D6-785E03637ADB}" dt="2023-01-23T15:35:14.862" v="630" actId="478"/>
          <ac:picMkLst>
            <pc:docMk/>
            <pc:sldMk cId="3015993046" sldId="284"/>
            <ac:picMk id="5" creationId="{E337C95D-AB24-2770-03E4-95F7F9EDB9B1}"/>
          </ac:picMkLst>
        </pc:picChg>
        <pc:picChg chg="del mod">
          <ac:chgData name="Marine BAYET" userId="d4b4ad781415c63a" providerId="LiveId" clId="{0399D419-9F62-4D32-B4D6-785E03637ADB}" dt="2023-01-23T15:35:33.859" v="636" actId="478"/>
          <ac:picMkLst>
            <pc:docMk/>
            <pc:sldMk cId="3015993046" sldId="284"/>
            <ac:picMk id="6" creationId="{8745AF35-5994-4956-994E-73C49CBD836A}"/>
          </ac:picMkLst>
        </pc:picChg>
        <pc:picChg chg="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8" creationId="{48D33F33-1972-12C1-4A6F-DC0FBD6DFD56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0" creationId="{71832D46-E161-5F8D-0604-6B53621A340B}"/>
          </ac:picMkLst>
        </pc:picChg>
        <pc:picChg chg="mod">
          <ac:chgData name="Marine BAYET" userId="d4b4ad781415c63a" providerId="LiveId" clId="{0399D419-9F62-4D32-B4D6-785E03637ADB}" dt="2023-01-23T15:36:31.012" v="677" actId="1076"/>
          <ac:picMkLst>
            <pc:docMk/>
            <pc:sldMk cId="3015993046" sldId="284"/>
            <ac:picMk id="11" creationId="{D77E84B8-99D2-3955-451A-FCEC146A8669}"/>
          </ac:picMkLst>
        </pc:picChg>
        <pc:picChg chg="mod">
          <ac:chgData name="Marine BAYET" userId="d4b4ad781415c63a" providerId="LiveId" clId="{0399D419-9F62-4D32-B4D6-785E03637ADB}" dt="2023-01-23T15:36:38.362" v="681" actId="1076"/>
          <ac:picMkLst>
            <pc:docMk/>
            <pc:sldMk cId="3015993046" sldId="284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36:34.293" v="680" actId="1076"/>
          <ac:picMkLst>
            <pc:docMk/>
            <pc:sldMk cId="3015993046" sldId="284"/>
            <ac:picMk id="13" creationId="{767597E4-01C6-CAE4-B712-C51566CADB5A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4" creationId="{48AB34F6-4037-43ED-F843-B32CE7620CA3}"/>
          </ac:picMkLst>
        </pc:picChg>
        <pc:picChg chg="mod">
          <ac:chgData name="Marine BAYET" userId="d4b4ad781415c63a" providerId="LiveId" clId="{0399D419-9F62-4D32-B4D6-785E03637ADB}" dt="2023-01-23T15:36:32.914" v="679" actId="1076"/>
          <ac:picMkLst>
            <pc:docMk/>
            <pc:sldMk cId="3015993046" sldId="284"/>
            <ac:picMk id="15" creationId="{DC3781F0-7A8A-82C0-98A0-01359DC948E6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6" creationId="{23D464DA-D3F6-DF95-CD9D-B3631AB2246A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7" creationId="{D9F528DF-5D3F-894B-CBED-5031E15660A9}"/>
          </ac:picMkLst>
        </pc:picChg>
        <pc:picChg chg="add mod">
          <ac:chgData name="Marine BAYET" userId="d4b4ad781415c63a" providerId="LiveId" clId="{0399D419-9F62-4D32-B4D6-785E03637ADB}" dt="2023-01-23T15:36:26.837" v="676" actId="1038"/>
          <ac:picMkLst>
            <pc:docMk/>
            <pc:sldMk cId="3015993046" sldId="284"/>
            <ac:picMk id="18" creationId="{45AD734D-17BD-4BC7-E964-4C8CD728CA62}"/>
          </ac:picMkLst>
        </pc:picChg>
      </pc:sldChg>
      <pc:sldChg chg="modSp add mod">
        <pc:chgData name="Marine BAYET" userId="d4b4ad781415c63a" providerId="LiveId" clId="{0399D419-9F62-4D32-B4D6-785E03637ADB}" dt="2023-01-23T15:37:22.990" v="688" actId="207"/>
        <pc:sldMkLst>
          <pc:docMk/>
          <pc:sldMk cId="1372392689" sldId="285"/>
        </pc:sldMkLst>
        <pc:spChg chg="mod">
          <ac:chgData name="Marine BAYET" userId="d4b4ad781415c63a" providerId="LiveId" clId="{0399D419-9F62-4D32-B4D6-785E03637ADB}" dt="2023-01-23T15:37:22.990" v="688" actId="207"/>
          <ac:spMkLst>
            <pc:docMk/>
            <pc:sldMk cId="1372392689" sldId="285"/>
            <ac:spMk id="4" creationId="{7A0B2A33-70D3-6A3D-E6A1-F63E0C05E6EA}"/>
          </ac:spMkLst>
        </pc:spChg>
      </pc:sldChg>
      <pc:sldChg chg="modSp add mod">
        <pc:chgData name="Marine BAYET" userId="d4b4ad781415c63a" providerId="LiveId" clId="{0399D419-9F62-4D32-B4D6-785E03637ADB}" dt="2023-01-23T15:37:38.211" v="690" actId="1076"/>
        <pc:sldMkLst>
          <pc:docMk/>
          <pc:sldMk cId="1555901708" sldId="286"/>
        </pc:sldMkLst>
        <pc:picChg chg="mod">
          <ac:chgData name="Marine BAYET" userId="d4b4ad781415c63a" providerId="LiveId" clId="{0399D419-9F62-4D32-B4D6-785E03637ADB}" dt="2023-01-23T15:37:38.211" v="690" actId="1076"/>
          <ac:picMkLst>
            <pc:docMk/>
            <pc:sldMk cId="1555901708" sldId="286"/>
            <ac:picMk id="12" creationId="{37816477-3992-C924-4F80-CA4B803C56B9}"/>
          </ac:picMkLst>
        </pc:picChg>
      </pc:sldChg>
      <pc:sldChg chg="addSp delSp modSp add mod">
        <pc:chgData name="Marine BAYET" userId="d4b4ad781415c63a" providerId="LiveId" clId="{0399D419-9F62-4D32-B4D6-785E03637ADB}" dt="2023-01-23T15:42:43.530" v="748" actId="1076"/>
        <pc:sldMkLst>
          <pc:docMk/>
          <pc:sldMk cId="371934427" sldId="287"/>
        </pc:sldMkLst>
        <pc:spChg chg="mod">
          <ac:chgData name="Marine BAYET" userId="d4b4ad781415c63a" providerId="LiveId" clId="{0399D419-9F62-4D32-B4D6-785E03637ADB}" dt="2023-01-23T15:41:11.088" v="718" actId="1076"/>
          <ac:spMkLst>
            <pc:docMk/>
            <pc:sldMk cId="371934427" sldId="287"/>
            <ac:spMk id="4" creationId="{7A0B2A33-70D3-6A3D-E6A1-F63E0C05E6EA}"/>
          </ac:spMkLst>
        </pc:spChg>
        <pc:spChg chg="add mod">
          <ac:chgData name="Marine BAYET" userId="d4b4ad781415c63a" providerId="LiveId" clId="{0399D419-9F62-4D32-B4D6-785E03637ADB}" dt="2023-01-23T15:41:20.886" v="731" actId="1037"/>
          <ac:spMkLst>
            <pc:docMk/>
            <pc:sldMk cId="371934427" sldId="287"/>
            <ac:spMk id="6" creationId="{D46201C6-31D2-B784-988F-857412F57738}"/>
          </ac:spMkLst>
        </pc:spChg>
        <pc:picChg chg="mod">
          <ac:chgData name="Marine BAYET" userId="d4b4ad781415c63a" providerId="LiveId" clId="{0399D419-9F62-4D32-B4D6-785E03637ADB}" dt="2023-01-23T15:41:43.505" v="738" actId="1076"/>
          <ac:picMkLst>
            <pc:docMk/>
            <pc:sldMk cId="371934427" sldId="287"/>
            <ac:picMk id="2" creationId="{26381F03-D122-0853-D061-E311E707912B}"/>
          </ac:picMkLst>
        </pc:picChg>
        <pc:picChg chg="del mod modCrop">
          <ac:chgData name="Marine BAYET" userId="d4b4ad781415c63a" providerId="LiveId" clId="{0399D419-9F62-4D32-B4D6-785E03637ADB}" dt="2023-01-23T15:40:10.121" v="696" actId="478"/>
          <ac:picMkLst>
            <pc:docMk/>
            <pc:sldMk cId="371934427" sldId="287"/>
            <ac:picMk id="3" creationId="{AABB4B81-C1A5-3973-3E75-09A13DD95BA5}"/>
          </ac:picMkLst>
        </pc:picChg>
        <pc:picChg chg="add mod ord">
          <ac:chgData name="Marine BAYET" userId="d4b4ad781415c63a" providerId="LiveId" clId="{0399D419-9F62-4D32-B4D6-785E03637ADB}" dt="2023-01-23T15:40:18.544" v="700" actId="167"/>
          <ac:picMkLst>
            <pc:docMk/>
            <pc:sldMk cId="371934427" sldId="287"/>
            <ac:picMk id="5" creationId="{5D0581F8-CDD8-FFCB-255B-C9DEDAE260A0}"/>
          </ac:picMkLst>
        </pc:picChg>
        <pc:picChg chg="mod">
          <ac:chgData name="Marine BAYET" userId="d4b4ad781415c63a" providerId="LiveId" clId="{0399D419-9F62-4D32-B4D6-785E03637ADB}" dt="2023-01-23T15:42:42.271" v="747" actId="1076"/>
          <ac:picMkLst>
            <pc:docMk/>
            <pc:sldMk cId="371934427" sldId="287"/>
            <ac:picMk id="11" creationId="{D77E84B8-99D2-3955-451A-FCEC146A8669}"/>
          </ac:picMkLst>
        </pc:picChg>
        <pc:picChg chg="del mod">
          <ac:chgData name="Marine BAYET" userId="d4b4ad781415c63a" providerId="LiveId" clId="{0399D419-9F62-4D32-B4D6-785E03637ADB}" dt="2023-01-23T15:42:27.620" v="746" actId="478"/>
          <ac:picMkLst>
            <pc:docMk/>
            <pc:sldMk cId="371934427" sldId="287"/>
            <ac:picMk id="12" creationId="{37816477-3992-C924-4F80-CA4B803C56B9}"/>
          </ac:picMkLst>
        </pc:picChg>
        <pc:picChg chg="mod">
          <ac:chgData name="Marine BAYET" userId="d4b4ad781415c63a" providerId="LiveId" clId="{0399D419-9F62-4D32-B4D6-785E03637ADB}" dt="2023-01-23T15:42:22.304" v="744" actId="1076"/>
          <ac:picMkLst>
            <pc:docMk/>
            <pc:sldMk cId="371934427" sldId="287"/>
            <ac:picMk id="13" creationId="{767597E4-01C6-CAE4-B712-C51566CADB5A}"/>
          </ac:picMkLst>
        </pc:picChg>
        <pc:picChg chg="mod">
          <ac:chgData name="Marine BAYET" userId="d4b4ad781415c63a" providerId="LiveId" clId="{0399D419-9F62-4D32-B4D6-785E03637ADB}" dt="2023-01-23T15:42:43.530" v="748" actId="1076"/>
          <ac:picMkLst>
            <pc:docMk/>
            <pc:sldMk cId="371934427" sldId="287"/>
            <ac:picMk id="15" creationId="{DC3781F0-7A8A-82C0-98A0-01359DC948E6}"/>
          </ac:picMkLst>
        </pc:picChg>
      </pc:sldChg>
      <pc:sldChg chg="addSp modSp add">
        <pc:chgData name="Marine BAYET" userId="d4b4ad781415c63a" providerId="LiveId" clId="{0399D419-9F62-4D32-B4D6-785E03637ADB}" dt="2023-01-23T15:43:26.526" v="762" actId="1076"/>
        <pc:sldMkLst>
          <pc:docMk/>
          <pc:sldMk cId="3786377098" sldId="288"/>
        </pc:sldMkLst>
        <pc:picChg chg="add mod">
          <ac:chgData name="Marine BAYET" userId="d4b4ad781415c63a" providerId="LiveId" clId="{0399D419-9F62-4D32-B4D6-785E03637ADB}" dt="2023-01-23T15:43:09.284" v="753" actId="1076"/>
          <ac:picMkLst>
            <pc:docMk/>
            <pc:sldMk cId="3786377098" sldId="288"/>
            <ac:picMk id="3" creationId="{4BF9C5BE-C3D5-E3A6-3A73-0CDF61BB681C}"/>
          </ac:picMkLst>
        </pc:picChg>
        <pc:picChg chg="add mod">
          <ac:chgData name="Marine BAYET" userId="d4b4ad781415c63a" providerId="LiveId" clId="{0399D419-9F62-4D32-B4D6-785E03637ADB}" dt="2023-01-23T15:43:11.516" v="754" actId="1076"/>
          <ac:picMkLst>
            <pc:docMk/>
            <pc:sldMk cId="3786377098" sldId="288"/>
            <ac:picMk id="7" creationId="{A3F39764-7234-3CC4-E03E-C7352CB92E41}"/>
          </ac:picMkLst>
        </pc:picChg>
        <pc:picChg chg="add mod">
          <ac:chgData name="Marine BAYET" userId="d4b4ad781415c63a" providerId="LiveId" clId="{0399D419-9F62-4D32-B4D6-785E03637ADB}" dt="2023-01-23T15:43:13.155" v="755" actId="1076"/>
          <ac:picMkLst>
            <pc:docMk/>
            <pc:sldMk cId="3786377098" sldId="288"/>
            <ac:picMk id="8" creationId="{E2268B3C-4471-083A-0E03-A0C087B48029}"/>
          </ac:picMkLst>
        </pc:picChg>
        <pc:picChg chg="add mod">
          <ac:chgData name="Marine BAYET" userId="d4b4ad781415c63a" providerId="LiveId" clId="{0399D419-9F62-4D32-B4D6-785E03637ADB}" dt="2023-01-23T15:43:14.719" v="756" actId="1076"/>
          <ac:picMkLst>
            <pc:docMk/>
            <pc:sldMk cId="3786377098" sldId="288"/>
            <ac:picMk id="9" creationId="{A6239F80-2FC9-51AB-76D6-FBF7D0258E92}"/>
          </ac:picMkLst>
        </pc:picChg>
        <pc:picChg chg="add mod">
          <ac:chgData name="Marine BAYET" userId="d4b4ad781415c63a" providerId="LiveId" clId="{0399D419-9F62-4D32-B4D6-785E03637ADB}" dt="2023-01-23T15:43:20.068" v="758" actId="1076"/>
          <ac:picMkLst>
            <pc:docMk/>
            <pc:sldMk cId="3786377098" sldId="288"/>
            <ac:picMk id="10" creationId="{BF932D41-421A-DA02-4956-DFBA51CE3640}"/>
          </ac:picMkLst>
        </pc:picChg>
        <pc:picChg chg="add mod">
          <ac:chgData name="Marine BAYET" userId="d4b4ad781415c63a" providerId="LiveId" clId="{0399D419-9F62-4D32-B4D6-785E03637ADB}" dt="2023-01-23T15:43:22.939" v="760" actId="1076"/>
          <ac:picMkLst>
            <pc:docMk/>
            <pc:sldMk cId="3786377098" sldId="288"/>
            <ac:picMk id="12" creationId="{24D6AD1E-E3BD-F783-B575-B693632D510B}"/>
          </ac:picMkLst>
        </pc:picChg>
        <pc:picChg chg="add mod">
          <ac:chgData name="Marine BAYET" userId="d4b4ad781415c63a" providerId="LiveId" clId="{0399D419-9F62-4D32-B4D6-785E03637ADB}" dt="2023-01-23T15:43:26.526" v="762" actId="1076"/>
          <ac:picMkLst>
            <pc:docMk/>
            <pc:sldMk cId="3786377098" sldId="288"/>
            <ac:picMk id="14" creationId="{50C9EFE3-B419-5ED7-8814-D51253EFCCC2}"/>
          </ac:picMkLst>
        </pc:picChg>
      </pc:sldChg>
      <pc:sldChg chg="modSp add mod">
        <pc:chgData name="Marine BAYET" userId="d4b4ad781415c63a" providerId="LiveId" clId="{0399D419-9F62-4D32-B4D6-785E03637ADB}" dt="2023-01-23T15:54:15.298" v="834" actId="207"/>
        <pc:sldMkLst>
          <pc:docMk/>
          <pc:sldMk cId="2372550561" sldId="289"/>
        </pc:sldMkLst>
        <pc:spChg chg="mod">
          <ac:chgData name="Marine BAYET" userId="d4b4ad781415c63a" providerId="LiveId" clId="{0399D419-9F62-4D32-B4D6-785E03637ADB}" dt="2023-01-23T15:44:40.252" v="775" actId="207"/>
          <ac:spMkLst>
            <pc:docMk/>
            <pc:sldMk cId="2372550561" sldId="289"/>
            <ac:spMk id="4" creationId="{7A0B2A33-70D3-6A3D-E6A1-F63E0C05E6EA}"/>
          </ac:spMkLst>
        </pc:spChg>
        <pc:spChg chg="mod">
          <ac:chgData name="Marine BAYET" userId="d4b4ad781415c63a" providerId="LiveId" clId="{0399D419-9F62-4D32-B4D6-785E03637ADB}" dt="2023-01-23T15:54:15.298" v="834" actId="207"/>
          <ac:spMkLst>
            <pc:docMk/>
            <pc:sldMk cId="2372550561" sldId="289"/>
            <ac:spMk id="6" creationId="{D46201C6-31D2-B784-988F-857412F57738}"/>
          </ac:spMkLst>
        </pc:spChg>
      </pc:sldChg>
      <pc:sldChg chg="modSp add mod">
        <pc:chgData name="Marine BAYET" userId="d4b4ad781415c63a" providerId="LiveId" clId="{0399D419-9F62-4D32-B4D6-785E03637ADB}" dt="2023-01-24T10:48:42.604" v="996" actId="207"/>
        <pc:sldMkLst>
          <pc:docMk/>
          <pc:sldMk cId="3701129701" sldId="290"/>
        </pc:sldMkLst>
        <pc:spChg chg="mod">
          <ac:chgData name="Marine BAYET" userId="d4b4ad781415c63a" providerId="LiveId" clId="{0399D419-9F62-4D32-B4D6-785E03637ADB}" dt="2023-01-24T10:48:42.604" v="996" actId="207"/>
          <ac:spMkLst>
            <pc:docMk/>
            <pc:sldMk cId="3701129701" sldId="290"/>
            <ac:spMk id="6" creationId="{D46201C6-31D2-B784-988F-857412F57738}"/>
          </ac:spMkLst>
        </pc:spChg>
      </pc:sldChg>
      <pc:sldChg chg="addSp delSp modSp add mod">
        <pc:chgData name="Marine BAYET" userId="d4b4ad781415c63a" providerId="LiveId" clId="{0399D419-9F62-4D32-B4D6-785E03637ADB}" dt="2023-01-23T15:50:30.922" v="832" actId="478"/>
        <pc:sldMkLst>
          <pc:docMk/>
          <pc:sldMk cId="2386565655" sldId="291"/>
        </pc:sldMkLst>
        <pc:spChg chg="add del mod">
          <ac:chgData name="Marine BAYET" userId="d4b4ad781415c63a" providerId="LiveId" clId="{0399D419-9F62-4D32-B4D6-785E03637ADB}" dt="2023-01-23T15:47:27.408" v="787"/>
          <ac:spMkLst>
            <pc:docMk/>
            <pc:sldMk cId="2386565655" sldId="291"/>
            <ac:spMk id="3" creationId="{CDE92414-CA01-B2CF-5BD9-DD3F6CFD09F3}"/>
          </ac:spMkLst>
        </pc:spChg>
        <pc:spChg chg="add del">
          <ac:chgData name="Marine BAYET" userId="d4b4ad781415c63a" providerId="LiveId" clId="{0399D419-9F62-4D32-B4D6-785E03637ADB}" dt="2023-01-23T15:49:45.443" v="822" actId="478"/>
          <ac:spMkLst>
            <pc:docMk/>
            <pc:sldMk cId="2386565655" sldId="291"/>
            <ac:spMk id="4" creationId="{7A0B2A33-70D3-6A3D-E6A1-F63E0C05E6EA}"/>
          </ac:spMkLst>
        </pc:spChg>
        <pc:spChg chg="add del">
          <ac:chgData name="Marine BAYET" userId="d4b4ad781415c63a" providerId="LiveId" clId="{0399D419-9F62-4D32-B4D6-785E03637ADB}" dt="2023-01-23T15:47:31.041" v="790" actId="478"/>
          <ac:spMkLst>
            <pc:docMk/>
            <pc:sldMk cId="2386565655" sldId="291"/>
            <ac:spMk id="6" creationId="{D46201C6-31D2-B784-988F-857412F57738}"/>
          </ac:spMkLst>
        </pc:spChg>
        <pc:spChg chg="add del mod">
          <ac:chgData name="Marine BAYET" userId="d4b4ad781415c63a" providerId="LiveId" clId="{0399D419-9F62-4D32-B4D6-785E03637ADB}" dt="2023-01-23T15:47:27.408" v="787"/>
          <ac:spMkLst>
            <pc:docMk/>
            <pc:sldMk cId="2386565655" sldId="291"/>
            <ac:spMk id="7" creationId="{1642AB38-F9FB-C96E-742B-0D3334709BCE}"/>
          </ac:spMkLst>
        </pc:spChg>
        <pc:spChg chg="add del mod">
          <ac:chgData name="Marine BAYET" userId="d4b4ad781415c63a" providerId="LiveId" clId="{0399D419-9F62-4D32-B4D6-785E03637ADB}" dt="2023-01-23T15:49:40.636" v="821" actId="1036"/>
          <ac:spMkLst>
            <pc:docMk/>
            <pc:sldMk cId="2386565655" sldId="291"/>
            <ac:spMk id="8" creationId="{D0B4BBE2-6183-0ACF-0498-6AC931673251}"/>
          </ac:spMkLst>
        </pc:spChg>
        <pc:spChg chg="add mod">
          <ac:chgData name="Marine BAYET" userId="d4b4ad781415c63a" providerId="LiveId" clId="{0399D419-9F62-4D32-B4D6-785E03637ADB}" dt="2023-01-23T15:49:52.523" v="824" actId="1036"/>
          <ac:spMkLst>
            <pc:docMk/>
            <pc:sldMk cId="2386565655" sldId="291"/>
            <ac:spMk id="9" creationId="{1A89CC3D-462D-99D4-8872-1C8EB51C7028}"/>
          </ac:spMkLst>
        </pc:sp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2" creationId="{26381F03-D122-0853-D061-E311E707912B}"/>
          </ac:picMkLst>
        </pc:picChg>
        <pc:picChg chg="add del mod">
          <ac:chgData name="Marine BAYET" userId="d4b4ad781415c63a" providerId="LiveId" clId="{0399D419-9F62-4D32-B4D6-785E03637ADB}" dt="2023-01-23T15:50:30.922" v="832" actId="478"/>
          <ac:picMkLst>
            <pc:docMk/>
            <pc:sldMk cId="2386565655" sldId="291"/>
            <ac:picMk id="10" creationId="{B8B5B5CE-4787-DCBF-48C1-6E355377F29D}"/>
          </ac:picMkLst>
        </pc:pic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11" creationId="{D77E84B8-99D2-3955-451A-FCEC146A8669}"/>
          </ac:picMkLst>
        </pc:pic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13" creationId="{767597E4-01C6-CAE4-B712-C51566CADB5A}"/>
          </ac:picMkLst>
        </pc:picChg>
        <pc:picChg chg="add del">
          <ac:chgData name="Marine BAYET" userId="d4b4ad781415c63a" providerId="LiveId" clId="{0399D419-9F62-4D32-B4D6-785E03637ADB}" dt="2023-01-23T15:47:31.041" v="790" actId="478"/>
          <ac:picMkLst>
            <pc:docMk/>
            <pc:sldMk cId="2386565655" sldId="291"/>
            <ac:picMk id="15" creationId="{DC3781F0-7A8A-82C0-98A0-01359DC948E6}"/>
          </ac:picMkLst>
        </pc:picChg>
      </pc:sldChg>
      <pc:sldChg chg="modSp add mod">
        <pc:chgData name="Marine BAYET" userId="d4b4ad781415c63a" providerId="LiveId" clId="{0399D419-9F62-4D32-B4D6-785E03637ADB}" dt="2023-01-23T15:54:29.057" v="836" actId="207"/>
        <pc:sldMkLst>
          <pc:docMk/>
          <pc:sldMk cId="3900391528" sldId="292"/>
        </pc:sldMkLst>
        <pc:spChg chg="mod">
          <ac:chgData name="Marine BAYET" userId="d4b4ad781415c63a" providerId="LiveId" clId="{0399D419-9F62-4D32-B4D6-785E03637ADB}" dt="2023-01-23T15:54:29.057" v="836" actId="207"/>
          <ac:spMkLst>
            <pc:docMk/>
            <pc:sldMk cId="3900391528" sldId="292"/>
            <ac:spMk id="6" creationId="{D46201C6-31D2-B784-988F-857412F57738}"/>
          </ac:spMkLst>
        </pc:spChg>
      </pc:sldChg>
      <pc:sldChg chg="addSp delSp modSp add mod">
        <pc:chgData name="Marine BAYET" userId="d4b4ad781415c63a" providerId="LiveId" clId="{0399D419-9F62-4D32-B4D6-785E03637ADB}" dt="2023-01-25T15:43:24.430" v="1287" actId="1037"/>
        <pc:sldMkLst>
          <pc:docMk/>
          <pc:sldMk cId="1576046467" sldId="293"/>
        </pc:sldMkLst>
        <pc:spChg chg="add del mod">
          <ac:chgData name="Marine BAYET" userId="d4b4ad781415c63a" providerId="LiveId" clId="{0399D419-9F62-4D32-B4D6-785E03637ADB}" dt="2023-01-23T16:06:08.347" v="903" actId="478"/>
          <ac:spMkLst>
            <pc:docMk/>
            <pc:sldMk cId="1576046467" sldId="293"/>
            <ac:spMk id="3" creationId="{22ACA8E3-BC19-4324-1410-B081073A1989}"/>
          </ac:spMkLst>
        </pc:spChg>
        <pc:spChg chg="mod">
          <ac:chgData name="Marine BAYET" userId="d4b4ad781415c63a" providerId="LiveId" clId="{0399D419-9F62-4D32-B4D6-785E03637ADB}" dt="2023-01-24T10:46:15.687" v="994" actId="165"/>
          <ac:spMkLst>
            <pc:docMk/>
            <pc:sldMk cId="1576046467" sldId="293"/>
            <ac:spMk id="4" creationId="{7A0B2A33-70D3-6A3D-E6A1-F63E0C05E6EA}"/>
          </ac:spMkLst>
        </pc:spChg>
        <pc:spChg chg="mod">
          <ac:chgData name="Marine BAYET" userId="d4b4ad781415c63a" providerId="LiveId" clId="{0399D419-9F62-4D32-B4D6-785E03637ADB}" dt="2023-01-24T10:46:15.687" v="994" actId="165"/>
          <ac:spMkLst>
            <pc:docMk/>
            <pc:sldMk cId="1576046467" sldId="293"/>
            <ac:spMk id="6" creationId="{D46201C6-31D2-B784-988F-857412F57738}"/>
          </ac:spMkLst>
        </pc:spChg>
        <pc:grpChg chg="add mod topLvl">
          <ac:chgData name="Marine BAYET" userId="d4b4ad781415c63a" providerId="LiveId" clId="{0399D419-9F62-4D32-B4D6-785E03637ADB}" dt="2023-01-24T10:46:15.687" v="994" actId="165"/>
          <ac:grpSpMkLst>
            <pc:docMk/>
            <pc:sldMk cId="1576046467" sldId="293"/>
            <ac:grpSpMk id="3" creationId="{A6D7F058-3410-8C4F-6694-80DBD4A434EB}"/>
          </ac:grpSpMkLst>
        </pc:grpChg>
        <pc:grpChg chg="add del mod">
          <ac:chgData name="Marine BAYET" userId="d4b4ad781415c63a" providerId="LiveId" clId="{0399D419-9F62-4D32-B4D6-785E03637ADB}" dt="2023-01-24T10:46:15.687" v="994" actId="165"/>
          <ac:grpSpMkLst>
            <pc:docMk/>
            <pc:sldMk cId="1576046467" sldId="293"/>
            <ac:grpSpMk id="7" creationId="{A92CDEE3-41F9-5A93-AB17-4F3232BC7D3A}"/>
          </ac:grpSpMkLst>
        </pc:grp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2" creationId="{26381F03-D122-0853-D061-E311E707912B}"/>
          </ac:picMkLst>
        </pc:picChg>
        <pc:picChg chg="mod topLvl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5" creationId="{5D0581F8-CDD8-FFCB-255B-C9DEDAE260A0}"/>
          </ac:picMkLst>
        </pc:pic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11" creationId="{D77E84B8-99D2-3955-451A-FCEC146A8669}"/>
          </ac:picMkLst>
        </pc:pic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13" creationId="{767597E4-01C6-CAE4-B712-C51566CADB5A}"/>
          </ac:picMkLst>
        </pc:picChg>
        <pc:picChg chg="mod">
          <ac:chgData name="Marine BAYET" userId="d4b4ad781415c63a" providerId="LiveId" clId="{0399D419-9F62-4D32-B4D6-785E03637ADB}" dt="2023-01-24T10:46:15.687" v="994" actId="165"/>
          <ac:picMkLst>
            <pc:docMk/>
            <pc:sldMk cId="1576046467" sldId="293"/>
            <ac:picMk id="15" creationId="{DC3781F0-7A8A-82C0-98A0-01359DC948E6}"/>
          </ac:picMkLst>
        </pc:picChg>
        <pc:picChg chg="add mod">
          <ac:chgData name="Marine BAYET" userId="d4b4ad781415c63a" providerId="LiveId" clId="{0399D419-9F62-4D32-B4D6-785E03637ADB}" dt="2023-01-25T15:43:24.430" v="1287" actId="1037"/>
          <ac:picMkLst>
            <pc:docMk/>
            <pc:sldMk cId="1576046467" sldId="293"/>
            <ac:picMk id="1026" creationId="{2D4C55F1-B4E1-2E98-CE81-0CB6EB6D9F0B}"/>
          </ac:picMkLst>
        </pc:picChg>
        <pc:picChg chg="add del mod">
          <ac:chgData name="Marine BAYET" userId="d4b4ad781415c63a" providerId="LiveId" clId="{0399D419-9F62-4D32-B4D6-785E03637ADB}" dt="2023-01-25T15:24:09.438" v="1275" actId="478"/>
          <ac:picMkLst>
            <pc:docMk/>
            <pc:sldMk cId="1576046467" sldId="293"/>
            <ac:picMk id="1028" creationId="{1659EA43-43CC-9290-1C21-4B00FBF84130}"/>
          </ac:picMkLst>
        </pc:picChg>
      </pc:sldChg>
      <pc:sldChg chg="addSp delSp modSp new mod">
        <pc:chgData name="Marine BAYET" userId="d4b4ad781415c63a" providerId="LiveId" clId="{0399D419-9F62-4D32-B4D6-785E03637ADB}" dt="2023-01-23T17:45:35.426" v="968" actId="14100"/>
        <pc:sldMkLst>
          <pc:docMk/>
          <pc:sldMk cId="1767803729" sldId="294"/>
        </pc:sldMkLst>
        <pc:spChg chg="del">
          <ac:chgData name="Marine BAYET" userId="d4b4ad781415c63a" providerId="LiveId" clId="{0399D419-9F62-4D32-B4D6-785E03637ADB}" dt="2023-01-23T17:27:42.393" v="963" actId="478"/>
          <ac:spMkLst>
            <pc:docMk/>
            <pc:sldMk cId="1767803729" sldId="294"/>
            <ac:spMk id="2" creationId="{45D39529-F1C8-8854-23FB-8E991CC82715}"/>
          </ac:spMkLst>
        </pc:spChg>
        <pc:spChg chg="del">
          <ac:chgData name="Marine BAYET" userId="d4b4ad781415c63a" providerId="LiveId" clId="{0399D419-9F62-4D32-B4D6-785E03637ADB}" dt="2023-01-23T17:27:44.379" v="964" actId="478"/>
          <ac:spMkLst>
            <pc:docMk/>
            <pc:sldMk cId="1767803729" sldId="294"/>
            <ac:spMk id="3" creationId="{B893F058-4887-FC7C-EAD2-CC6D78BFD099}"/>
          </ac:spMkLst>
        </pc:spChg>
        <pc:picChg chg="add mod">
          <ac:chgData name="Marine BAYET" userId="d4b4ad781415c63a" providerId="LiveId" clId="{0399D419-9F62-4D32-B4D6-785E03637ADB}" dt="2023-01-23T17:45:35.426" v="968" actId="14100"/>
          <ac:picMkLst>
            <pc:docMk/>
            <pc:sldMk cId="1767803729" sldId="294"/>
            <ac:picMk id="5" creationId="{17C8FCD4-5B67-85DC-44D2-DC9FCC76F534}"/>
          </ac:picMkLst>
        </pc:picChg>
      </pc:sldChg>
      <pc:sldChg chg="addSp delSp modSp add mod">
        <pc:chgData name="Marine BAYET" userId="d4b4ad781415c63a" providerId="LiveId" clId="{0399D419-9F62-4D32-B4D6-785E03637ADB}" dt="2023-01-24T13:59:29.570" v="1207" actId="478"/>
        <pc:sldMkLst>
          <pc:docMk/>
          <pc:sldMk cId="3180779987" sldId="295"/>
        </pc:sldMkLst>
        <pc:spChg chg="del">
          <ac:chgData name="Marine BAYET" userId="d4b4ad781415c63a" providerId="LiveId" clId="{0399D419-9F62-4D32-B4D6-785E03637ADB}" dt="2023-01-24T13:57:57.700" v="1181" actId="478"/>
          <ac:spMkLst>
            <pc:docMk/>
            <pc:sldMk cId="3180779987" sldId="295"/>
            <ac:spMk id="4" creationId="{7A0B2A33-70D3-6A3D-E6A1-F63E0C05E6EA}"/>
          </ac:spMkLst>
        </pc:spChg>
        <pc:spChg chg="del">
          <ac:chgData name="Marine BAYET" userId="d4b4ad781415c63a" providerId="LiveId" clId="{0399D419-9F62-4D32-B4D6-785E03637ADB}" dt="2023-01-24T13:58:00.048" v="1182" actId="478"/>
          <ac:spMkLst>
            <pc:docMk/>
            <pc:sldMk cId="3180779987" sldId="295"/>
            <ac:spMk id="6" creationId="{D46201C6-31D2-B784-988F-857412F57738}"/>
          </ac:spMkLst>
        </pc:spChg>
        <pc:spChg chg="add mod">
          <ac:chgData name="Marine BAYET" userId="d4b4ad781415c63a" providerId="LiveId" clId="{0399D419-9F62-4D32-B4D6-785E03637ADB}" dt="2023-01-24T13:58:35.406" v="1196" actId="12788"/>
          <ac:spMkLst>
            <pc:docMk/>
            <pc:sldMk cId="3180779987" sldId="295"/>
            <ac:spMk id="7" creationId="{2A495286-DE00-F799-F03D-2722D6EEEAFE}"/>
          </ac:spMkLst>
        </pc:spChg>
        <pc:grpChg chg="del">
          <ac:chgData name="Marine BAYET" userId="d4b4ad781415c63a" providerId="LiveId" clId="{0399D419-9F62-4D32-B4D6-785E03637ADB}" dt="2023-01-24T13:58:25.681" v="1193" actId="478"/>
          <ac:grpSpMkLst>
            <pc:docMk/>
            <pc:sldMk cId="3180779987" sldId="295"/>
            <ac:grpSpMk id="3" creationId="{A6D7F058-3410-8C4F-6694-80DBD4A434EB}"/>
          </ac:grpSpMkLst>
        </pc:grpChg>
        <pc:picChg chg="add del mod">
          <ac:chgData name="Marine BAYET" userId="d4b4ad781415c63a" providerId="LiveId" clId="{0399D419-9F62-4D32-B4D6-785E03637ADB}" dt="2023-01-24T13:58:54.770" v="1200" actId="478"/>
          <ac:picMkLst>
            <pc:docMk/>
            <pc:sldMk cId="3180779987" sldId="295"/>
            <ac:picMk id="8" creationId="{4F54385F-D13D-F929-8F17-69C4BBFC5CC1}"/>
          </ac:picMkLst>
        </pc:picChg>
        <pc:picChg chg="add del mod">
          <ac:chgData name="Marine BAYET" userId="d4b4ad781415c63a" providerId="LiveId" clId="{0399D419-9F62-4D32-B4D6-785E03637ADB}" dt="2023-01-24T13:59:29.570" v="1207" actId="478"/>
          <ac:picMkLst>
            <pc:docMk/>
            <pc:sldMk cId="3180779987" sldId="295"/>
            <ac:picMk id="9" creationId="{922C99CD-A179-17AA-52F6-040C414AA581}"/>
          </ac:picMkLst>
        </pc:picChg>
      </pc:sldChg>
      <pc:sldChg chg="delSp modSp add mod">
        <pc:chgData name="Marine BAYET" userId="d4b4ad781415c63a" providerId="LiveId" clId="{0399D419-9F62-4D32-B4D6-785E03637ADB}" dt="2023-01-25T16:03:32.023" v="1291" actId="1076"/>
        <pc:sldMkLst>
          <pc:docMk/>
          <pc:sldMk cId="813794828" sldId="296"/>
        </pc:sldMkLst>
        <pc:spChg chg="del">
          <ac:chgData name="Marine BAYET" userId="d4b4ad781415c63a" providerId="LiveId" clId="{0399D419-9F62-4D32-B4D6-785E03637ADB}" dt="2023-01-25T16:03:30.152" v="1290" actId="478"/>
          <ac:spMkLst>
            <pc:docMk/>
            <pc:sldMk cId="813794828" sldId="296"/>
            <ac:spMk id="2" creationId="{9D069558-640C-B699-11B4-D36FA28F503A}"/>
          </ac:spMkLst>
        </pc:spChg>
        <pc:spChg chg="mod">
          <ac:chgData name="Marine BAYET" userId="d4b4ad781415c63a" providerId="LiveId" clId="{0399D419-9F62-4D32-B4D6-785E03637ADB}" dt="2023-01-25T16:03:32.023" v="1291" actId="1076"/>
          <ac:spMkLst>
            <pc:docMk/>
            <pc:sldMk cId="813794828" sldId="296"/>
            <ac:spMk id="3" creationId="{C2664C8B-1B82-F0B2-7364-E7BE730A0CB6}"/>
          </ac:spMkLst>
        </pc:spChg>
        <pc:spChg chg="del">
          <ac:chgData name="Marine BAYET" userId="d4b4ad781415c63a" providerId="LiveId" clId="{0399D419-9F62-4D32-B4D6-785E03637ADB}" dt="2023-01-25T16:03:28.761" v="1289" actId="478"/>
          <ac:spMkLst>
            <pc:docMk/>
            <pc:sldMk cId="813794828" sldId="296"/>
            <ac:spMk id="5" creationId="{2A7B50DF-D542-CAA4-E707-0045A107CB8B}"/>
          </ac:spMkLst>
        </pc:spChg>
      </pc:sldChg>
      <pc:sldChg chg="modSp add mod">
        <pc:chgData name="Marine BAYET" userId="d4b4ad781415c63a" providerId="LiveId" clId="{0399D419-9F62-4D32-B4D6-785E03637ADB}" dt="2023-01-25T16:16:19.063" v="1780" actId="20577"/>
        <pc:sldMkLst>
          <pc:docMk/>
          <pc:sldMk cId="2190295532" sldId="297"/>
        </pc:sldMkLst>
        <pc:spChg chg="mod">
          <ac:chgData name="Marine BAYET" userId="d4b4ad781415c63a" providerId="LiveId" clId="{0399D419-9F62-4D32-B4D6-785E03637ADB}" dt="2023-01-25T16:16:19.063" v="1780" actId="20577"/>
          <ac:spMkLst>
            <pc:docMk/>
            <pc:sldMk cId="2190295532" sldId="297"/>
            <ac:spMk id="4" creationId="{58588766-0A6F-01A1-DF09-04BA05959357}"/>
          </ac:spMkLst>
        </pc:spChg>
      </pc:sldChg>
      <pc:sldChg chg="modSp add mod">
        <pc:chgData name="Marine BAYET" userId="d4b4ad781415c63a" providerId="LiveId" clId="{0399D419-9F62-4D32-B4D6-785E03637ADB}" dt="2023-01-25T16:16:45.315" v="1790" actId="20577"/>
        <pc:sldMkLst>
          <pc:docMk/>
          <pc:sldMk cId="2969312098" sldId="298"/>
        </pc:sldMkLst>
        <pc:spChg chg="mod">
          <ac:chgData name="Marine BAYET" userId="d4b4ad781415c63a" providerId="LiveId" clId="{0399D419-9F62-4D32-B4D6-785E03637ADB}" dt="2023-01-25T16:16:45.315" v="1790" actId="20577"/>
          <ac:spMkLst>
            <pc:docMk/>
            <pc:sldMk cId="2969312098" sldId="298"/>
            <ac:spMk id="4" creationId="{58588766-0A6F-01A1-DF09-04BA05959357}"/>
          </ac:spMkLst>
        </pc:spChg>
      </pc:sldChg>
      <pc:sldChg chg="modSp add mod">
        <pc:chgData name="Marine BAYET" userId="d4b4ad781415c63a" providerId="LiveId" clId="{0399D419-9F62-4D32-B4D6-785E03637ADB}" dt="2023-01-25T16:16:11.777" v="1779" actId="1076"/>
        <pc:sldMkLst>
          <pc:docMk/>
          <pc:sldMk cId="1170225734" sldId="299"/>
        </pc:sldMkLst>
        <pc:spChg chg="mod">
          <ac:chgData name="Marine BAYET" userId="d4b4ad781415c63a" providerId="LiveId" clId="{0399D419-9F62-4D32-B4D6-785E03637ADB}" dt="2023-01-25T16:16:11.777" v="1779" actId="1076"/>
          <ac:spMkLst>
            <pc:docMk/>
            <pc:sldMk cId="1170225734" sldId="299"/>
            <ac:spMk id="4" creationId="{58588766-0A6F-01A1-DF09-04BA05959357}"/>
          </ac:spMkLst>
        </pc:spChg>
      </pc:sldChg>
      <pc:sldChg chg="modSp add mod">
        <pc:chgData name="Marine BAYET" userId="d4b4ad781415c63a" providerId="LiveId" clId="{0399D419-9F62-4D32-B4D6-785E03637ADB}" dt="2023-01-25T16:14:03.705" v="1751" actId="1076"/>
        <pc:sldMkLst>
          <pc:docMk/>
          <pc:sldMk cId="1812010945" sldId="300"/>
        </pc:sldMkLst>
        <pc:spChg chg="mod">
          <ac:chgData name="Marine BAYET" userId="d4b4ad781415c63a" providerId="LiveId" clId="{0399D419-9F62-4D32-B4D6-785E03637ADB}" dt="2023-01-25T16:14:03.705" v="1751" actId="1076"/>
          <ac:spMkLst>
            <pc:docMk/>
            <pc:sldMk cId="1812010945" sldId="300"/>
            <ac:spMk id="4" creationId="{58588766-0A6F-01A1-DF09-04BA05959357}"/>
          </ac:spMkLst>
        </pc:spChg>
      </pc:sldChg>
      <pc:sldChg chg="modSp add mod">
        <pc:chgData name="Marine BAYET" userId="d4b4ad781415c63a" providerId="LiveId" clId="{0399D419-9F62-4D32-B4D6-785E03637ADB}" dt="2023-01-25T16:14:45.472" v="1760" actId="1076"/>
        <pc:sldMkLst>
          <pc:docMk/>
          <pc:sldMk cId="2946018850" sldId="301"/>
        </pc:sldMkLst>
        <pc:spChg chg="mod">
          <ac:chgData name="Marine BAYET" userId="d4b4ad781415c63a" providerId="LiveId" clId="{0399D419-9F62-4D32-B4D6-785E03637ADB}" dt="2023-01-25T16:14:45.472" v="1760" actId="1076"/>
          <ac:spMkLst>
            <pc:docMk/>
            <pc:sldMk cId="2946018850" sldId="301"/>
            <ac:spMk id="4" creationId="{58588766-0A6F-01A1-DF09-04BA05959357}"/>
          </ac:spMkLst>
        </pc:spChg>
      </pc:sldChg>
      <pc:sldChg chg="modSp add mod">
        <pc:chgData name="Marine BAYET" userId="d4b4ad781415c63a" providerId="LiveId" clId="{0399D419-9F62-4D32-B4D6-785E03637ADB}" dt="2023-01-25T16:16:34.525" v="1783" actId="20577"/>
        <pc:sldMkLst>
          <pc:docMk/>
          <pc:sldMk cId="3303090075" sldId="302"/>
        </pc:sldMkLst>
        <pc:spChg chg="mod">
          <ac:chgData name="Marine BAYET" userId="d4b4ad781415c63a" providerId="LiveId" clId="{0399D419-9F62-4D32-B4D6-785E03637ADB}" dt="2023-01-25T16:16:34.525" v="1783" actId="20577"/>
          <ac:spMkLst>
            <pc:docMk/>
            <pc:sldMk cId="3303090075" sldId="302"/>
            <ac:spMk id="4" creationId="{58588766-0A6F-01A1-DF09-04BA05959357}"/>
          </ac:spMkLst>
        </pc:spChg>
      </pc:sldChg>
      <pc:sldChg chg="modSp add mod">
        <pc:chgData name="Marine BAYET" userId="d4b4ad781415c63a" providerId="LiveId" clId="{0399D419-9F62-4D32-B4D6-785E03637ADB}" dt="2023-01-25T16:17:34.189" v="1879" actId="1076"/>
        <pc:sldMkLst>
          <pc:docMk/>
          <pc:sldMk cId="3710269264" sldId="303"/>
        </pc:sldMkLst>
        <pc:spChg chg="mod">
          <ac:chgData name="Marine BAYET" userId="d4b4ad781415c63a" providerId="LiveId" clId="{0399D419-9F62-4D32-B4D6-785E03637ADB}" dt="2023-01-25T16:17:34.189" v="1879" actId="1076"/>
          <ac:spMkLst>
            <pc:docMk/>
            <pc:sldMk cId="3710269264" sldId="303"/>
            <ac:spMk id="4" creationId="{58588766-0A6F-01A1-DF09-04BA05959357}"/>
          </ac:spMkLst>
        </pc:spChg>
      </pc:sldChg>
    </pc:docChg>
  </pc:docChgLst>
  <pc:docChgLst>
    <pc:chgData name="Marine BAYET" userId="d4b4ad781415c63a" providerId="LiveId" clId="{4ADF25BD-3409-486F-9EA1-5117B4103F87}"/>
    <pc:docChg chg="undo custSel addSld delSld modSld">
      <pc:chgData name="Marine BAYET" userId="d4b4ad781415c63a" providerId="LiveId" clId="{4ADF25BD-3409-486F-9EA1-5117B4103F87}" dt="2023-01-11T16:15:27.498" v="741" actId="12788"/>
      <pc:docMkLst>
        <pc:docMk/>
      </pc:docMkLst>
      <pc:sldChg chg="delSp mod">
        <pc:chgData name="Marine BAYET" userId="d4b4ad781415c63a" providerId="LiveId" clId="{4ADF25BD-3409-486F-9EA1-5117B4103F87}" dt="2023-01-10T19:57:13.988" v="0" actId="478"/>
        <pc:sldMkLst>
          <pc:docMk/>
          <pc:sldMk cId="81484706" sldId="256"/>
        </pc:sldMkLst>
        <pc:picChg chg="del">
          <ac:chgData name="Marine BAYET" userId="d4b4ad781415c63a" providerId="LiveId" clId="{4ADF25BD-3409-486F-9EA1-5117B4103F87}" dt="2023-01-10T19:57:13.988" v="0" actId="478"/>
          <ac:picMkLst>
            <pc:docMk/>
            <pc:sldMk cId="81484706" sldId="256"/>
            <ac:picMk id="7" creationId="{6E67A786-4F8B-943B-A83B-FBE71A933073}"/>
          </ac:picMkLst>
        </pc:picChg>
      </pc:sldChg>
      <pc:sldChg chg="addSp delSp modSp mod">
        <pc:chgData name="Marine BAYET" userId="d4b4ad781415c63a" providerId="LiveId" clId="{4ADF25BD-3409-486F-9EA1-5117B4103F87}" dt="2023-01-11T16:04:49.354" v="648" actId="1076"/>
        <pc:sldMkLst>
          <pc:docMk/>
          <pc:sldMk cId="1719639563" sldId="259"/>
        </pc:sldMkLst>
        <pc:spChg chg="mod">
          <ac:chgData name="Marine BAYET" userId="d4b4ad781415c63a" providerId="LiveId" clId="{4ADF25BD-3409-486F-9EA1-5117B4103F87}" dt="2023-01-11T14:56:25.100" v="274" actId="207"/>
          <ac:spMkLst>
            <pc:docMk/>
            <pc:sldMk cId="1719639563" sldId="259"/>
            <ac:spMk id="4" creationId="{40C30EE0-F7A2-E13F-944E-FE247879B21A}"/>
          </ac:spMkLst>
        </pc:spChg>
        <pc:spChg chg="add mod">
          <ac:chgData name="Marine BAYET" userId="d4b4ad781415c63a" providerId="LiveId" clId="{4ADF25BD-3409-486F-9EA1-5117B4103F87}" dt="2023-01-11T14:21:08.097" v="75" actId="1076"/>
          <ac:spMkLst>
            <pc:docMk/>
            <pc:sldMk cId="1719639563" sldId="259"/>
            <ac:spMk id="5" creationId="{F57E2768-7DAE-A464-7429-037A46462B0D}"/>
          </ac:spMkLst>
        </pc:spChg>
        <pc:spChg chg="add mod">
          <ac:chgData name="Marine BAYET" userId="d4b4ad781415c63a" providerId="LiveId" clId="{4ADF25BD-3409-486F-9EA1-5117B4103F87}" dt="2023-01-11T15:03:40.304" v="286"/>
          <ac:spMkLst>
            <pc:docMk/>
            <pc:sldMk cId="1719639563" sldId="259"/>
            <ac:spMk id="25" creationId="{78CC149A-88D1-D361-515C-E4110ECB06B7}"/>
          </ac:spMkLst>
        </pc:spChg>
        <pc:spChg chg="add mod">
          <ac:chgData name="Marine BAYET" userId="d4b4ad781415c63a" providerId="LiveId" clId="{4ADF25BD-3409-486F-9EA1-5117B4103F87}" dt="2023-01-11T15:06:55.854" v="295" actId="14100"/>
          <ac:spMkLst>
            <pc:docMk/>
            <pc:sldMk cId="1719639563" sldId="259"/>
            <ac:spMk id="26" creationId="{10B9E178-7CD0-A41D-98E9-D176221D93BD}"/>
          </ac:spMkLst>
        </pc:spChg>
        <pc:spChg chg="add mod">
          <ac:chgData name="Marine BAYET" userId="d4b4ad781415c63a" providerId="LiveId" clId="{4ADF25BD-3409-486F-9EA1-5117B4103F87}" dt="2023-01-11T15:24:32.744" v="326" actId="14100"/>
          <ac:spMkLst>
            <pc:docMk/>
            <pc:sldMk cId="1719639563" sldId="259"/>
            <ac:spMk id="28" creationId="{C674F365-4075-0705-27EC-01A5B2BC5DD2}"/>
          </ac:spMkLst>
        </pc:spChg>
        <pc:spChg chg="add mod">
          <ac:chgData name="Marine BAYET" userId="d4b4ad781415c63a" providerId="LiveId" clId="{4ADF25BD-3409-486F-9EA1-5117B4103F87}" dt="2023-01-11T16:03:41.412" v="645" actId="20577"/>
          <ac:spMkLst>
            <pc:docMk/>
            <pc:sldMk cId="1719639563" sldId="259"/>
            <ac:spMk id="29" creationId="{F2AC517F-77E2-300B-69D8-8432DBEE2B3B}"/>
          </ac:spMkLst>
        </pc:spChg>
        <pc:picChg chg="add mod">
          <ac:chgData name="Marine BAYET" userId="d4b4ad781415c63a" providerId="LiveId" clId="{4ADF25BD-3409-486F-9EA1-5117B4103F87}" dt="2023-01-11T14:03:40.862" v="52" actId="14100"/>
          <ac:picMkLst>
            <pc:docMk/>
            <pc:sldMk cId="1719639563" sldId="259"/>
            <ac:picMk id="3" creationId="{F3924C8D-247C-A6D2-41D8-D55489E39749}"/>
          </ac:picMkLst>
        </pc:picChg>
        <pc:picChg chg="add del mod modCrop">
          <ac:chgData name="Marine BAYET" userId="d4b4ad781415c63a" providerId="LiveId" clId="{4ADF25BD-3409-486F-9EA1-5117B4103F87}" dt="2023-01-11T14:31:00.264" v="154" actId="478"/>
          <ac:picMkLst>
            <pc:docMk/>
            <pc:sldMk cId="1719639563" sldId="259"/>
            <ac:picMk id="6" creationId="{BF12444A-A58A-04B0-0C73-F0227FF8A035}"/>
          </ac:picMkLst>
        </pc:picChg>
        <pc:picChg chg="add del mod">
          <ac:chgData name="Marine BAYET" userId="d4b4ad781415c63a" providerId="LiveId" clId="{4ADF25BD-3409-486F-9EA1-5117B4103F87}" dt="2023-01-11T14:29:47.824" v="148" actId="478"/>
          <ac:picMkLst>
            <pc:docMk/>
            <pc:sldMk cId="1719639563" sldId="259"/>
            <ac:picMk id="7" creationId="{D137A3A1-0C78-5C12-BBCB-666F25317582}"/>
          </ac:picMkLst>
        </pc:picChg>
        <pc:picChg chg="add mod">
          <ac:chgData name="Marine BAYET" userId="d4b4ad781415c63a" providerId="LiveId" clId="{4ADF25BD-3409-486F-9EA1-5117B4103F87}" dt="2023-01-11T14:44:33.719" v="186"/>
          <ac:picMkLst>
            <pc:docMk/>
            <pc:sldMk cId="1719639563" sldId="259"/>
            <ac:picMk id="8" creationId="{41AC0E3C-9E97-4173-2FD0-06D3FBB8D373}"/>
          </ac:picMkLst>
        </pc:picChg>
        <pc:picChg chg="add del mod ord">
          <ac:chgData name="Marine BAYET" userId="d4b4ad781415c63a" providerId="LiveId" clId="{4ADF25BD-3409-486F-9EA1-5117B4103F87}" dt="2023-01-11T14:29:33.149" v="135" actId="478"/>
          <ac:picMkLst>
            <pc:docMk/>
            <pc:sldMk cId="1719639563" sldId="259"/>
            <ac:picMk id="9" creationId="{DCE258FB-4FA6-19D0-3716-2DCF9CF36FB4}"/>
          </ac:picMkLst>
        </pc:picChg>
        <pc:picChg chg="add del mod ord">
          <ac:chgData name="Marine BAYET" userId="d4b4ad781415c63a" providerId="LiveId" clId="{4ADF25BD-3409-486F-9EA1-5117B4103F87}" dt="2023-01-11T14:31:09.082" v="160" actId="478"/>
          <ac:picMkLst>
            <pc:docMk/>
            <pc:sldMk cId="1719639563" sldId="259"/>
            <ac:picMk id="10" creationId="{862C7815-2C1F-0218-B055-F8CACB843B6E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1" creationId="{391CE16B-8CAB-43CF-609A-B728A8482300}"/>
          </ac:picMkLst>
        </pc:picChg>
        <pc:picChg chg="add mod">
          <ac:chgData name="Marine BAYET" userId="d4b4ad781415c63a" providerId="LiveId" clId="{4ADF25BD-3409-486F-9EA1-5117B4103F87}" dt="2023-01-11T14:35:23.222" v="165" actId="1367"/>
          <ac:picMkLst>
            <pc:docMk/>
            <pc:sldMk cId="1719639563" sldId="259"/>
            <ac:picMk id="12" creationId="{25AAA59E-879E-7719-F05B-F5EB5912194F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3" creationId="{50A1237C-7E8A-7ADC-B8F7-621B20295B2E}"/>
          </ac:picMkLst>
        </pc:picChg>
        <pc:picChg chg="add mod">
          <ac:chgData name="Marine BAYET" userId="d4b4ad781415c63a" providerId="LiveId" clId="{4ADF25BD-3409-486F-9EA1-5117B4103F87}" dt="2023-01-11T15:03:55.642" v="291" actId="1076"/>
          <ac:picMkLst>
            <pc:docMk/>
            <pc:sldMk cId="1719639563" sldId="259"/>
            <ac:picMk id="14" creationId="{59DA5EC3-325E-392D-5D55-AB60EDC26280}"/>
          </ac:picMkLst>
        </pc:picChg>
        <pc:picChg chg="add mod ord">
          <ac:chgData name="Marine BAYET" userId="d4b4ad781415c63a" providerId="LiveId" clId="{4ADF25BD-3409-486F-9EA1-5117B4103F87}" dt="2023-01-11T14:30:58.970" v="153" actId="167"/>
          <ac:picMkLst>
            <pc:docMk/>
            <pc:sldMk cId="1719639563" sldId="259"/>
            <ac:picMk id="15" creationId="{B6F2468A-54FF-2E4D-2401-796A84D91AD5}"/>
          </ac:picMkLst>
        </pc:picChg>
        <pc:picChg chg="add mod ord">
          <ac:chgData name="Marine BAYET" userId="d4b4ad781415c63a" providerId="LiveId" clId="{4ADF25BD-3409-486F-9EA1-5117B4103F87}" dt="2023-01-11T14:46:27.718" v="231" actId="555"/>
          <ac:picMkLst>
            <pc:docMk/>
            <pc:sldMk cId="1719639563" sldId="259"/>
            <ac:picMk id="16" creationId="{8DE539E0-6800-4775-F8E7-4A53FB1FC2E9}"/>
          </ac:picMkLst>
        </pc:picChg>
        <pc:picChg chg="add del mod">
          <ac:chgData name="Marine BAYET" userId="d4b4ad781415c63a" providerId="LiveId" clId="{4ADF25BD-3409-486F-9EA1-5117B4103F87}" dt="2023-01-11T15:04:00.525" v="293" actId="478"/>
          <ac:picMkLst>
            <pc:docMk/>
            <pc:sldMk cId="1719639563" sldId="259"/>
            <ac:picMk id="17" creationId="{D95BEBB1-3F1A-5223-870C-3714AD18A5B7}"/>
          </ac:picMkLst>
        </pc:picChg>
        <pc:picChg chg="add mod">
          <ac:chgData name="Marine BAYET" userId="d4b4ad781415c63a" providerId="LiveId" clId="{4ADF25BD-3409-486F-9EA1-5117B4103F87}" dt="2023-01-11T14:46:44.067" v="239" actId="555"/>
          <ac:picMkLst>
            <pc:docMk/>
            <pc:sldMk cId="1719639563" sldId="259"/>
            <ac:picMk id="18" creationId="{3C490A11-8819-A7C4-1F52-1E97898FD2A5}"/>
          </ac:picMkLst>
        </pc:picChg>
        <pc:picChg chg="add del mod">
          <ac:chgData name="Marine BAYET" userId="d4b4ad781415c63a" providerId="LiveId" clId="{4ADF25BD-3409-486F-9EA1-5117B4103F87}" dt="2023-01-11T14:46:59.244" v="243" actId="478"/>
          <ac:picMkLst>
            <pc:docMk/>
            <pc:sldMk cId="1719639563" sldId="259"/>
            <ac:picMk id="19" creationId="{F66895A9-17FF-5716-A013-78F5FE286BB5}"/>
          </ac:picMkLst>
        </pc:picChg>
        <pc:picChg chg="add del mod">
          <ac:chgData name="Marine BAYET" userId="d4b4ad781415c63a" providerId="LiveId" clId="{4ADF25BD-3409-486F-9EA1-5117B4103F87}" dt="2023-01-11T14:45:50.595" v="216" actId="478"/>
          <ac:picMkLst>
            <pc:docMk/>
            <pc:sldMk cId="1719639563" sldId="259"/>
            <ac:picMk id="20" creationId="{B9D752A7-B723-51E2-0B6D-A8F9E21129F5}"/>
          </ac:picMkLst>
        </pc:picChg>
        <pc:picChg chg="add del mod">
          <ac:chgData name="Marine BAYET" userId="d4b4ad781415c63a" providerId="LiveId" clId="{4ADF25BD-3409-486F-9EA1-5117B4103F87}" dt="2023-01-11T14:46:58.797" v="242" actId="478"/>
          <ac:picMkLst>
            <pc:docMk/>
            <pc:sldMk cId="1719639563" sldId="259"/>
            <ac:picMk id="21" creationId="{B367C36E-7A35-A1B7-8E6B-41B4925D07CB}"/>
          </ac:picMkLst>
        </pc:picChg>
        <pc:picChg chg="add mod ord">
          <ac:chgData name="Marine BAYET" userId="d4b4ad781415c63a" providerId="LiveId" clId="{4ADF25BD-3409-486F-9EA1-5117B4103F87}" dt="2023-01-11T14:47:27.509" v="256" actId="12788"/>
          <ac:picMkLst>
            <pc:docMk/>
            <pc:sldMk cId="1719639563" sldId="259"/>
            <ac:picMk id="22" creationId="{13F159C1-88F1-9D05-8338-3F4152E9F5C6}"/>
          </ac:picMkLst>
        </pc:picChg>
        <pc:picChg chg="add mod">
          <ac:chgData name="Marine BAYET" userId="d4b4ad781415c63a" providerId="LiveId" clId="{4ADF25BD-3409-486F-9EA1-5117B4103F87}" dt="2023-01-11T14:50:37.055" v="257" actId="1367"/>
          <ac:picMkLst>
            <pc:docMk/>
            <pc:sldMk cId="1719639563" sldId="259"/>
            <ac:picMk id="23" creationId="{B0AB5DA5-328D-4B7A-2837-BAD4584E1806}"/>
          </ac:picMkLst>
        </pc:picChg>
        <pc:picChg chg="add del mod ord">
          <ac:chgData name="Marine BAYET" userId="d4b4ad781415c63a" providerId="LiveId" clId="{4ADF25BD-3409-486F-9EA1-5117B4103F87}" dt="2023-01-11T14:47:18.547" v="253" actId="478"/>
          <ac:picMkLst>
            <pc:docMk/>
            <pc:sldMk cId="1719639563" sldId="259"/>
            <ac:picMk id="24" creationId="{B8E171FD-BDB5-3856-554A-E35B56770E30}"/>
          </ac:picMkLst>
        </pc:picChg>
        <pc:picChg chg="add mod">
          <ac:chgData name="Marine BAYET" userId="d4b4ad781415c63a" providerId="LiveId" clId="{4ADF25BD-3409-486F-9EA1-5117B4103F87}" dt="2023-01-11T15:03:53.333" v="290" actId="1076"/>
          <ac:picMkLst>
            <pc:docMk/>
            <pc:sldMk cId="1719639563" sldId="259"/>
            <ac:picMk id="27" creationId="{005536B8-BE3A-2EE2-8507-32D68C820CD8}"/>
          </ac:picMkLst>
        </pc:picChg>
        <pc:picChg chg="add mod">
          <ac:chgData name="Marine BAYET" userId="d4b4ad781415c63a" providerId="LiveId" clId="{4ADF25BD-3409-486F-9EA1-5117B4103F87}" dt="2023-01-11T14:46:17.765" v="230" actId="1035"/>
          <ac:picMkLst>
            <pc:docMk/>
            <pc:sldMk cId="1719639563" sldId="259"/>
            <ac:picMk id="1026" creationId="{371D083E-167D-6704-5FA2-D1355E8A83A0}"/>
          </ac:picMkLst>
        </pc:picChg>
        <pc:picChg chg="add mod">
          <ac:chgData name="Marine BAYET" userId="d4b4ad781415c63a" providerId="LiveId" clId="{4ADF25BD-3409-486F-9EA1-5117B4103F87}" dt="2023-01-11T14:21:02.894" v="73"/>
          <ac:picMkLst>
            <pc:docMk/>
            <pc:sldMk cId="1719639563" sldId="259"/>
            <ac:picMk id="1028" creationId="{ACDFE8DE-C1A7-EF31-781C-7AAAED45799D}"/>
          </ac:picMkLst>
        </pc:picChg>
        <pc:picChg chg="add del mod">
          <ac:chgData name="Marine BAYET" userId="d4b4ad781415c63a" providerId="LiveId" clId="{4ADF25BD-3409-486F-9EA1-5117B4103F87}" dt="2023-01-11T14:45:02.591" v="199" actId="478"/>
          <ac:picMkLst>
            <pc:docMk/>
            <pc:sldMk cId="1719639563" sldId="259"/>
            <ac:picMk id="1030" creationId="{B7D3B3F5-08E3-6BFB-DCB2-6B20E2977E58}"/>
          </ac:picMkLst>
        </pc:picChg>
        <pc:picChg chg="add del mod">
          <ac:chgData name="Marine BAYET" userId="d4b4ad781415c63a" providerId="LiveId" clId="{4ADF25BD-3409-486F-9EA1-5117B4103F87}" dt="2023-01-11T14:45:00.615" v="198"/>
          <ac:picMkLst>
            <pc:docMk/>
            <pc:sldMk cId="1719639563" sldId="259"/>
            <ac:picMk id="1032" creationId="{F279FB16-D9DD-39FF-5530-51876EF96AFA}"/>
          </ac:picMkLst>
        </pc:picChg>
        <pc:picChg chg="add mod">
          <ac:chgData name="Marine BAYET" userId="d4b4ad781415c63a" providerId="LiveId" clId="{4ADF25BD-3409-486F-9EA1-5117B4103F87}" dt="2023-01-11T14:45:42.784" v="213" actId="12788"/>
          <ac:picMkLst>
            <pc:docMk/>
            <pc:sldMk cId="1719639563" sldId="259"/>
            <ac:picMk id="1034" creationId="{3C33285A-C661-F99F-8841-D74F02E61D6F}"/>
          </ac:picMkLst>
        </pc:picChg>
        <pc:picChg chg="add del mod">
          <ac:chgData name="Marine BAYET" userId="d4b4ad781415c63a" providerId="LiveId" clId="{4ADF25BD-3409-486F-9EA1-5117B4103F87}" dt="2023-01-11T15:09:18.308" v="301" actId="478"/>
          <ac:picMkLst>
            <pc:docMk/>
            <pc:sldMk cId="1719639563" sldId="259"/>
            <ac:picMk id="1036" creationId="{FB09A82C-218C-68DE-C287-2C9033889715}"/>
          </ac:picMkLst>
        </pc:picChg>
        <pc:picChg chg="add mod">
          <ac:chgData name="Marine BAYET" userId="d4b4ad781415c63a" providerId="LiveId" clId="{4ADF25BD-3409-486F-9EA1-5117B4103F87}" dt="2023-01-11T15:09:29.059" v="304" actId="1076"/>
          <ac:picMkLst>
            <pc:docMk/>
            <pc:sldMk cId="1719639563" sldId="259"/>
            <ac:picMk id="1038" creationId="{8F39B13B-5BE3-6A70-BCB1-A10F674F524D}"/>
          </ac:picMkLst>
        </pc:picChg>
        <pc:picChg chg="add mod">
          <ac:chgData name="Marine BAYET" userId="d4b4ad781415c63a" providerId="LiveId" clId="{4ADF25BD-3409-486F-9EA1-5117B4103F87}" dt="2023-01-11T16:04:49.354" v="648" actId="1076"/>
          <ac:picMkLst>
            <pc:docMk/>
            <pc:sldMk cId="1719639563" sldId="259"/>
            <ac:picMk id="1040" creationId="{22A2446A-4CAD-77AA-25C9-61C76878BC41}"/>
          </ac:picMkLst>
        </pc:picChg>
      </pc:sldChg>
      <pc:sldChg chg="addSp modSp mod">
        <pc:chgData name="Marine BAYET" userId="d4b4ad781415c63a" providerId="LiveId" clId="{4ADF25BD-3409-486F-9EA1-5117B4103F87}" dt="2023-01-11T14:27:15.587" v="103" actId="732"/>
        <pc:sldMkLst>
          <pc:docMk/>
          <pc:sldMk cId="2442831729" sldId="261"/>
        </pc:sldMkLst>
        <pc:picChg chg="add mod modCrop">
          <ac:chgData name="Marine BAYET" userId="d4b4ad781415c63a" providerId="LiveId" clId="{4ADF25BD-3409-486F-9EA1-5117B4103F87}" dt="2023-01-11T14:26:44.312" v="93" actId="732"/>
          <ac:picMkLst>
            <pc:docMk/>
            <pc:sldMk cId="2442831729" sldId="261"/>
            <ac:picMk id="2" creationId="{2F201F73-0139-FFE5-BE72-C07C4767F965}"/>
          </ac:picMkLst>
        </pc:picChg>
        <pc:picChg chg="add mod modCrop">
          <ac:chgData name="Marine BAYET" userId="d4b4ad781415c63a" providerId="LiveId" clId="{4ADF25BD-3409-486F-9EA1-5117B4103F87}" dt="2023-01-11T14:27:15.587" v="103" actId="732"/>
          <ac:picMkLst>
            <pc:docMk/>
            <pc:sldMk cId="2442831729" sldId="261"/>
            <ac:picMk id="3" creationId="{789D2483-3F3D-DD96-4158-9A704C3BA15C}"/>
          </ac:picMkLst>
        </pc:picChg>
      </pc:sldChg>
      <pc:sldChg chg="del">
        <pc:chgData name="Marine BAYET" userId="d4b4ad781415c63a" providerId="LiveId" clId="{4ADF25BD-3409-486F-9EA1-5117B4103F87}" dt="2023-01-11T13:51:05.611" v="35" actId="47"/>
        <pc:sldMkLst>
          <pc:docMk/>
          <pc:sldMk cId="2725715653" sldId="271"/>
        </pc:sldMkLst>
      </pc:sldChg>
      <pc:sldChg chg="addSp delSp modSp new mod setBg">
        <pc:chgData name="Marine BAYET" userId="d4b4ad781415c63a" providerId="LiveId" clId="{4ADF25BD-3409-486F-9EA1-5117B4103F87}" dt="2023-01-11T16:15:27.498" v="741" actId="12788"/>
        <pc:sldMkLst>
          <pc:docMk/>
          <pc:sldMk cId="3123394002" sldId="271"/>
        </pc:sldMkLst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2" creationId="{9A99DF16-318A-C143-CF24-861A7693E8FD}"/>
          </ac:spMkLst>
        </pc:spChg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3" creationId="{B45C30B9-B1F5-8906-1E2B-59A709A8C428}"/>
          </ac:spMkLst>
        </pc:spChg>
        <pc:picChg chg="add del mod">
          <ac:chgData name="Marine BAYET" userId="d4b4ad781415c63a" providerId="LiveId" clId="{4ADF25BD-3409-486F-9EA1-5117B4103F87}" dt="2023-01-11T16:07:40.819" v="669" actId="478"/>
          <ac:picMkLst>
            <pc:docMk/>
            <pc:sldMk cId="3123394002" sldId="271"/>
            <ac:picMk id="4" creationId="{23985F7A-A1DE-F32E-2611-DE40AE30634F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5" creationId="{6A90D60C-1923-DB48-0B46-34046EA90940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6" creationId="{22EF1205-B729-9442-CB7F-613FE82805EE}"/>
          </ac:picMkLst>
        </pc:picChg>
        <pc:picChg chg="add del mod">
          <ac:chgData name="Marine BAYET" userId="d4b4ad781415c63a" providerId="LiveId" clId="{4ADF25BD-3409-486F-9EA1-5117B4103F87}" dt="2023-01-11T16:07:24.177" v="661" actId="478"/>
          <ac:picMkLst>
            <pc:docMk/>
            <pc:sldMk cId="3123394002" sldId="271"/>
            <ac:picMk id="8" creationId="{E3BE04A5-EFC5-819A-FC4A-C2692DD47BD3}"/>
          </ac:picMkLst>
        </pc:picChg>
        <pc:picChg chg="add del mod">
          <ac:chgData name="Marine BAYET" userId="d4b4ad781415c63a" providerId="LiveId" clId="{4ADF25BD-3409-486F-9EA1-5117B4103F87}" dt="2023-01-11T16:09:04.370" v="672" actId="478"/>
          <ac:picMkLst>
            <pc:docMk/>
            <pc:sldMk cId="3123394002" sldId="271"/>
            <ac:picMk id="10" creationId="{D2A9B2DB-36A0-DFD1-75BE-E39CCB4C57BC}"/>
          </ac:picMkLst>
        </pc:picChg>
        <pc:picChg chg="add mod">
          <ac:chgData name="Marine BAYET" userId="d4b4ad781415c63a" providerId="LiveId" clId="{4ADF25BD-3409-486F-9EA1-5117B4103F87}" dt="2023-01-11T16:09:40.307" v="688" actId="12788"/>
          <ac:picMkLst>
            <pc:docMk/>
            <pc:sldMk cId="3123394002" sldId="271"/>
            <ac:picMk id="12" creationId="{6CA50356-9887-8BB2-C249-9C37C1FAB2EE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3" creationId="{E5E66BC1-1FCC-589F-85F0-08FF67B21C37}"/>
          </ac:picMkLst>
        </pc:picChg>
        <pc:picChg chg="add mod">
          <ac:chgData name="Marine BAYET" userId="d4b4ad781415c63a" providerId="LiveId" clId="{4ADF25BD-3409-486F-9EA1-5117B4103F87}" dt="2023-01-11T16:09:26.252" v="682" actId="1076"/>
          <ac:picMkLst>
            <pc:docMk/>
            <pc:sldMk cId="3123394002" sldId="271"/>
            <ac:picMk id="14" creationId="{89ED9473-8DA9-AFCB-DD43-CEC43C4A1433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5" creationId="{C1FC3E02-2F8D-B636-C8F0-68F3B1AC5131}"/>
          </ac:picMkLst>
        </pc:picChg>
        <pc:picChg chg="add mo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6" creationId="{3C8D551D-4526-9905-D32C-DDD1EA9E0FB5}"/>
          </ac:picMkLst>
        </pc:picChg>
        <pc:picChg chg="add del mod">
          <ac:chgData name="Marine BAYET" userId="d4b4ad781415c63a" providerId="LiveId" clId="{4ADF25BD-3409-486F-9EA1-5117B4103F87}" dt="2023-01-11T16:10:06.655" v="699" actId="478"/>
          <ac:picMkLst>
            <pc:docMk/>
            <pc:sldMk cId="3123394002" sldId="271"/>
            <ac:picMk id="17" creationId="{AFF5FDB4-01D2-1D46-2F60-26A0DA3E57C8}"/>
          </ac:picMkLst>
        </pc:picChg>
        <pc:picChg chg="add mod or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8" creationId="{43462312-71EC-3950-659B-8AEB810FDE11}"/>
          </ac:picMkLst>
        </pc:picChg>
        <pc:picChg chg="add mod">
          <ac:chgData name="Marine BAYET" userId="d4b4ad781415c63a" providerId="LiveId" clId="{4ADF25BD-3409-486F-9EA1-5117B4103F87}" dt="2023-01-11T16:12:57.693" v="727" actId="12788"/>
          <ac:picMkLst>
            <pc:docMk/>
            <pc:sldMk cId="3123394002" sldId="271"/>
            <ac:picMk id="19" creationId="{6C340276-5E80-51D3-CB9A-2D484C50D939}"/>
          </ac:picMkLst>
        </pc:picChg>
        <pc:picChg chg="add del mod">
          <ac:chgData name="Marine BAYET" userId="d4b4ad781415c63a" providerId="LiveId" clId="{4ADF25BD-3409-486F-9EA1-5117B4103F87}" dt="2023-01-11T16:13:03.738" v="731" actId="478"/>
          <ac:picMkLst>
            <pc:docMk/>
            <pc:sldMk cId="3123394002" sldId="271"/>
            <ac:picMk id="20" creationId="{A09068F7-2F66-6D46-F2BD-D76A7CBB9FAE}"/>
          </ac:picMkLst>
        </pc:picChg>
        <pc:picChg chg="add mo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1" creationId="{2F050790-EDB3-EDF6-D54A-8CFDB84C1CF4}"/>
          </ac:picMkLst>
        </pc:picChg>
        <pc:picChg chg="add del mod">
          <ac:chgData name="Marine BAYET" userId="d4b4ad781415c63a" providerId="LiveId" clId="{4ADF25BD-3409-486F-9EA1-5117B4103F87}" dt="2023-01-11T16:13:19.154" v="738" actId="478"/>
          <ac:picMkLst>
            <pc:docMk/>
            <pc:sldMk cId="3123394002" sldId="271"/>
            <ac:picMk id="22" creationId="{F36611BA-4255-4846-67C5-9E48245974DD}"/>
          </ac:picMkLst>
        </pc:picChg>
        <pc:picChg chg="add mod or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3" creationId="{7820EFE1-DEA6-0599-EBCA-5CD6CE8E81CA}"/>
          </ac:picMkLst>
        </pc:picChg>
        <pc:picChg chg="add del mod">
          <ac:chgData name="Marine BAYET" userId="d4b4ad781415c63a" providerId="LiveId" clId="{4ADF25BD-3409-486F-9EA1-5117B4103F87}" dt="2023-01-11T16:04:56.464" v="651" actId="478"/>
          <ac:picMkLst>
            <pc:docMk/>
            <pc:sldMk cId="3123394002" sldId="271"/>
            <ac:picMk id="3074" creationId="{1D4FAFA1-566E-2A7E-C137-C9C8C3F38176}"/>
          </ac:picMkLst>
        </pc:picChg>
        <pc:picChg chg="add mod">
          <ac:chgData name="Marine BAYET" userId="d4b4ad781415c63a" providerId="LiveId" clId="{4ADF25BD-3409-486F-9EA1-5117B4103F87}" dt="2023-01-11T16:12:25.589" v="715" actId="1076"/>
          <ac:picMkLst>
            <pc:docMk/>
            <pc:sldMk cId="3123394002" sldId="271"/>
            <ac:picMk id="3076" creationId="{A2945B59-2A52-9DE5-B80D-D78ADB5F281E}"/>
          </ac:picMkLst>
        </pc:picChg>
        <pc:picChg chg="add mod">
          <ac:chgData name="Marine BAYET" userId="d4b4ad781415c63a" providerId="LiveId" clId="{4ADF25BD-3409-486F-9EA1-5117B4103F87}" dt="2023-01-11T16:11:32.435" v="707" actId="1076"/>
          <ac:picMkLst>
            <pc:docMk/>
            <pc:sldMk cId="3123394002" sldId="271"/>
            <ac:picMk id="3078" creationId="{CA758B46-7AD2-4E7C-4026-899A259AFC89}"/>
          </ac:picMkLst>
        </pc:picChg>
        <pc:picChg chg="add mod">
          <ac:chgData name="Marine BAYET" userId="d4b4ad781415c63a" providerId="LiveId" clId="{4ADF25BD-3409-486F-9EA1-5117B4103F87}" dt="2023-01-11T16:13:13.453" v="736" actId="1036"/>
          <ac:picMkLst>
            <pc:docMk/>
            <pc:sldMk cId="3123394002" sldId="271"/>
            <ac:picMk id="3080" creationId="{345F8372-D393-47C8-8562-2391DF27EC7B}"/>
          </ac:picMkLst>
        </pc:picChg>
      </pc:sldChg>
      <pc:sldChg chg="addSp delSp modSp add">
        <pc:chgData name="Marine BAYET" userId="d4b4ad781415c63a" providerId="LiveId" clId="{4ADF25BD-3409-486F-9EA1-5117B4103F87}" dt="2023-01-11T15:41:10.977" v="606" actId="1076"/>
        <pc:sldMkLst>
          <pc:docMk/>
          <pc:sldMk cId="1637482461" sldId="272"/>
        </pc:sldMkLst>
        <pc:grpChg chg="add mod">
          <ac:chgData name="Marine BAYET" userId="d4b4ad781415c63a" providerId="LiveId" clId="{4ADF25BD-3409-486F-9EA1-5117B4103F87}" dt="2023-01-11T15:40:45.212" v="598" actId="1076"/>
          <ac:grpSpMkLst>
            <pc:docMk/>
            <pc:sldMk cId="1637482461" sldId="272"/>
            <ac:grpSpMk id="13" creationId="{C1060327-183B-3A94-A63B-83534E70CB7A}"/>
          </ac:grpSpMkLst>
        </pc:grpChg>
        <pc:grpChg chg="add mod">
          <ac:chgData name="Marine BAYET" userId="d4b4ad781415c63a" providerId="LiveId" clId="{4ADF25BD-3409-486F-9EA1-5117B4103F87}" dt="2023-01-11T15:41:10.977" v="606" actId="1076"/>
          <ac:grpSpMkLst>
            <pc:docMk/>
            <pc:sldMk cId="1637482461" sldId="272"/>
            <ac:grpSpMk id="14" creationId="{F06AB249-9100-2DE3-CD68-E364834B8BFF}"/>
          </ac:grpSpMkLst>
        </pc:grpChg>
        <pc:picChg chg="add mod">
          <ac:chgData name="Marine BAYET" userId="d4b4ad781415c63a" providerId="LiveId" clId="{4ADF25BD-3409-486F-9EA1-5117B4103F87}" dt="2023-01-11T15:35:26.615" v="518" actId="12789"/>
          <ac:picMkLst>
            <pc:docMk/>
            <pc:sldMk cId="1637482461" sldId="272"/>
            <ac:picMk id="2" creationId="{C6E08E8F-FBCF-A8AC-ECA7-EC14A97E93C6}"/>
          </ac:picMkLst>
        </pc:picChg>
        <pc:picChg chg="add mod">
          <ac:chgData name="Marine BAYET" userId="d4b4ad781415c63a" providerId="LiveId" clId="{4ADF25BD-3409-486F-9EA1-5117B4103F87}" dt="2023-01-11T15:32:58.903" v="337" actId="171"/>
          <ac:picMkLst>
            <pc:docMk/>
            <pc:sldMk cId="1637482461" sldId="272"/>
            <ac:picMk id="3" creationId="{A45BBD8A-07A4-1482-D98C-5D2207685125}"/>
          </ac:picMkLst>
        </pc:picChg>
        <pc:picChg chg="del">
          <ac:chgData name="Marine BAYET" userId="d4b4ad781415c63a" providerId="LiveId" clId="{4ADF25BD-3409-486F-9EA1-5117B4103F87}" dt="2023-01-11T15:33:11.125" v="340" actId="478"/>
          <ac:picMkLst>
            <pc:docMk/>
            <pc:sldMk cId="1637482461" sldId="272"/>
            <ac:picMk id="4" creationId="{945D93E4-CA3B-57DB-FF41-383D12243752}"/>
          </ac:picMkLst>
        </pc:picChg>
        <pc:picChg chg="del">
          <ac:chgData name="Marine BAYET" userId="d4b4ad781415c63a" providerId="LiveId" clId="{4ADF25BD-3409-486F-9EA1-5117B4103F87}" dt="2023-01-11T15:33:11.526" v="341" actId="478"/>
          <ac:picMkLst>
            <pc:docMk/>
            <pc:sldMk cId="1637482461" sldId="272"/>
            <ac:picMk id="5" creationId="{2359B86E-EF46-6647-2838-BDAED86ADE3C}"/>
          </ac:picMkLst>
        </pc:picChg>
        <pc:picChg chg="del">
          <ac:chgData name="Marine BAYET" userId="d4b4ad781415c63a" providerId="LiveId" clId="{4ADF25BD-3409-486F-9EA1-5117B4103F87}" dt="2023-01-11T15:33:11.901" v="342" actId="478"/>
          <ac:picMkLst>
            <pc:docMk/>
            <pc:sldMk cId="1637482461" sldId="272"/>
            <ac:picMk id="6" creationId="{0534BDDE-91ED-7886-1CBA-CE60FD034F4D}"/>
          </ac:picMkLst>
        </pc:picChg>
        <pc:picChg chg="add del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7" creationId="{DE148646-6A9C-B3F9-E54D-5CF1EEF3CD51}"/>
          </ac:picMkLst>
        </pc:picChg>
        <pc:picChg chg="add del mod">
          <ac:chgData name="Marine BAYET" userId="d4b4ad781415c63a" providerId="LiveId" clId="{4ADF25BD-3409-486F-9EA1-5117B4103F87}" dt="2023-01-11T15:34:50.015" v="504" actId="478"/>
          <ac:picMkLst>
            <pc:docMk/>
            <pc:sldMk cId="1637482461" sldId="272"/>
            <ac:picMk id="8" creationId="{11F68818-EC4F-3383-1F96-D668D86D2537}"/>
          </ac:picMkLst>
        </pc:picChg>
        <pc:picChg chg="add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9" creationId="{88C56854-BAF6-BF24-2975-4DE826DAA107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0" creationId="{F32E9E59-FE59-DA8C-6E56-9F74A3BD76D1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1" creationId="{41A98F04-F09D-F3B6-8BC2-367D19C500F3}"/>
          </ac:picMkLst>
        </pc:picChg>
        <pc:picChg chg="add mod">
          <ac:chgData name="Marine BAYET" userId="d4b4ad781415c63a" providerId="LiveId" clId="{4ADF25BD-3409-486F-9EA1-5117B4103F87}" dt="2023-01-11T15:40:01.521" v="592" actId="1076"/>
          <ac:picMkLst>
            <pc:docMk/>
            <pc:sldMk cId="1637482461" sldId="272"/>
            <ac:picMk id="12" creationId="{5A0C48E1-5D73-F3D7-0FB4-D749D6806669}"/>
          </ac:picMkLst>
        </pc:picChg>
        <pc:picChg chg="del">
          <ac:chgData name="Marine BAYET" userId="d4b4ad781415c63a" providerId="LiveId" clId="{4ADF25BD-3409-486F-9EA1-5117B4103F87}" dt="2023-01-11T15:32:39.577" v="328" actId="478"/>
          <ac:picMkLst>
            <pc:docMk/>
            <pc:sldMk cId="1637482461" sldId="272"/>
            <ac:picMk id="1026" creationId="{174EA30A-CF96-8E3E-027F-0C35B74E3C80}"/>
          </ac:picMkLst>
        </pc:picChg>
        <pc:picChg chg="del">
          <ac:chgData name="Marine BAYET" userId="d4b4ad781415c63a" providerId="LiveId" clId="{4ADF25BD-3409-486F-9EA1-5117B4103F87}" dt="2023-01-11T15:33:10.715" v="339" actId="478"/>
          <ac:picMkLst>
            <pc:docMk/>
            <pc:sldMk cId="1637482461" sldId="272"/>
            <ac:picMk id="1028" creationId="{C4F78D77-27BB-1875-ADE5-64C71FBF14BE}"/>
          </ac:picMkLst>
        </pc:picChg>
      </pc:sldChg>
      <pc:sldChg chg="addSp delSp modSp new del mod setBg">
        <pc:chgData name="Marine BAYET" userId="d4b4ad781415c63a" providerId="LiveId" clId="{4ADF25BD-3409-486F-9EA1-5117B4103F87}" dt="2023-01-11T13:51:05.046" v="34" actId="47"/>
        <pc:sldMkLst>
          <pc:docMk/>
          <pc:sldMk cId="1777594845" sldId="272"/>
        </pc:sldMkLst>
        <pc:spChg chg="del">
          <ac:chgData name="Marine BAYET" userId="d4b4ad781415c63a" providerId="LiveId" clId="{4ADF25BD-3409-486F-9EA1-5117B4103F87}" dt="2023-01-11T13:20:58.479" v="2" actId="478"/>
          <ac:spMkLst>
            <pc:docMk/>
            <pc:sldMk cId="1777594845" sldId="272"/>
            <ac:spMk id="2" creationId="{1CC87FD4-9125-EFD3-E80F-311E0270221C}"/>
          </ac:spMkLst>
        </pc:spChg>
        <pc:spChg chg="del">
          <ac:chgData name="Marine BAYET" userId="d4b4ad781415c63a" providerId="LiveId" clId="{4ADF25BD-3409-486F-9EA1-5117B4103F87}" dt="2023-01-11T13:20:59.204" v="3" actId="478"/>
          <ac:spMkLst>
            <pc:docMk/>
            <pc:sldMk cId="1777594845" sldId="272"/>
            <ac:spMk id="3" creationId="{E02D3F2D-7FAF-6264-2E27-785139ED3F0E}"/>
          </ac:spMkLst>
        </pc:spChg>
        <pc:spChg chg="add">
          <ac:chgData name="Marine BAYET" userId="d4b4ad781415c63a" providerId="LiveId" clId="{4ADF25BD-3409-486F-9EA1-5117B4103F87}" dt="2023-01-11T13:36:34.410" v="17" actId="26606"/>
          <ac:spMkLst>
            <pc:docMk/>
            <pc:sldMk cId="1777594845" sldId="272"/>
            <ac:spMk id="12" creationId="{42A4FC2C-047E-45A5-965D-8E1E3BF09BC6}"/>
          </ac:spMkLst>
        </pc:spChg>
        <pc:picChg chg="add del mod modCrop">
          <ac:chgData name="Marine BAYET" userId="d4b4ad781415c63a" providerId="LiveId" clId="{4ADF25BD-3409-486F-9EA1-5117B4103F87}" dt="2023-01-11T13:36:32.585" v="13" actId="478"/>
          <ac:picMkLst>
            <pc:docMk/>
            <pc:sldMk cId="1777594845" sldId="272"/>
            <ac:picMk id="5" creationId="{39E7C7EC-5B5E-C9BE-C695-99717B0B672A}"/>
          </ac:picMkLst>
        </pc:picChg>
        <pc:picChg chg="add mod modCrop">
          <ac:chgData name="Marine BAYET" userId="d4b4ad781415c63a" providerId="LiveId" clId="{4ADF25BD-3409-486F-9EA1-5117B4103F87}" dt="2023-01-11T13:37:07.300" v="26" actId="732"/>
          <ac:picMkLst>
            <pc:docMk/>
            <pc:sldMk cId="1777594845" sldId="272"/>
            <ac:picMk id="7" creationId="{EFB83756-61B1-7CAB-F9E0-371F4FFB28CE}"/>
          </ac:picMkLst>
        </pc:picChg>
        <pc:picChg chg="add mod modCrop">
          <ac:chgData name="Marine BAYET" userId="d4b4ad781415c63a" providerId="LiveId" clId="{4ADF25BD-3409-486F-9EA1-5117B4103F87}" dt="2023-01-11T13:37:12.959" v="33" actId="1035"/>
          <ac:picMkLst>
            <pc:docMk/>
            <pc:sldMk cId="1777594845" sldId="272"/>
            <ac:picMk id="8" creationId="{42A1560C-1CB1-848B-3D80-AD3C8542AC23}"/>
          </ac:picMkLst>
        </pc:picChg>
      </pc:sldChg>
      <pc:sldChg chg="addSp delSp modSp add">
        <pc:chgData name="Marine BAYET" userId="d4b4ad781415c63a" providerId="LiveId" clId="{4ADF25BD-3409-486F-9EA1-5117B4103F87}" dt="2023-01-11T15:42:24.621" v="621" actId="1076"/>
        <pc:sldMkLst>
          <pc:docMk/>
          <pc:sldMk cId="1336860235" sldId="273"/>
        </pc:sldMkLst>
        <pc:grpChg chg="add mod">
          <ac:chgData name="Marine BAYET" userId="d4b4ad781415c63a" providerId="LiveId" clId="{4ADF25BD-3409-486F-9EA1-5117B4103F87}" dt="2023-01-11T15:41:55.613" v="615" actId="1076"/>
          <ac:grpSpMkLst>
            <pc:docMk/>
            <pc:sldMk cId="1336860235" sldId="273"/>
            <ac:grpSpMk id="6" creationId="{CB761BE0-B00A-8937-6284-D61D8F5E332D}"/>
          </ac:grpSpMkLst>
        </pc:grpChg>
        <pc:grpChg chg="add mod">
          <ac:chgData name="Marine BAYET" userId="d4b4ad781415c63a" providerId="LiveId" clId="{4ADF25BD-3409-486F-9EA1-5117B4103F87}" dt="2023-01-11T15:42:01.664" v="617" actId="1076"/>
          <ac:grpSpMkLst>
            <pc:docMk/>
            <pc:sldMk cId="1336860235" sldId="273"/>
            <ac:grpSpMk id="8" creationId="{E285D524-3AC5-85FC-BB5A-53D8005EEBE8}"/>
          </ac:grpSpMkLst>
        </pc:grpChg>
        <pc:grpChg chg="add mod">
          <ac:chgData name="Marine BAYET" userId="d4b4ad781415c63a" providerId="LiveId" clId="{4ADF25BD-3409-486F-9EA1-5117B4103F87}" dt="2023-01-11T15:42:24.621" v="621" actId="1076"/>
          <ac:grpSpMkLst>
            <pc:docMk/>
            <pc:sldMk cId="1336860235" sldId="273"/>
            <ac:grpSpMk id="13" creationId="{17252A0A-11AD-5DB9-3C1F-99AAFBED35DC}"/>
          </ac:grpSpMkLst>
        </pc:grp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2" creationId="{C6E08E8F-FBCF-A8AC-ECA7-EC14A97E93C6}"/>
          </ac:picMkLst>
        </pc:picChg>
        <pc:picChg chg="del">
          <ac:chgData name="Marine BAYET" userId="d4b4ad781415c63a" providerId="LiveId" clId="{4ADF25BD-3409-486F-9EA1-5117B4103F87}" dt="2023-01-11T15:36:34.809" v="532" actId="478"/>
          <ac:picMkLst>
            <pc:docMk/>
            <pc:sldMk cId="1336860235" sldId="273"/>
            <ac:picMk id="3" creationId="{A45BBD8A-07A4-1482-D98C-5D2207685125}"/>
          </ac:picMkLst>
        </pc:picChg>
        <pc:picChg chg="add 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4" creationId="{B5BCCF08-7E25-EEBD-81BB-2CCDFF5B7B25}"/>
          </ac:picMkLst>
        </pc:picChg>
        <pc:picChg chg="add del mod">
          <ac:chgData name="Marine BAYET" userId="d4b4ad781415c63a" providerId="LiveId" clId="{4ADF25BD-3409-486F-9EA1-5117B4103F87}" dt="2023-01-11T15:38:06.948" v="559" actId="478"/>
          <ac:picMkLst>
            <pc:docMk/>
            <pc:sldMk cId="1336860235" sldId="273"/>
            <ac:picMk id="5" creationId="{92E5FA8C-FC61-800A-A866-5219B7FB5C17}"/>
          </ac:picMkLst>
        </pc:picChg>
        <pc:picChg chg="del">
          <ac:chgData name="Marine BAYET" userId="d4b4ad781415c63a" providerId="LiveId" clId="{4ADF25BD-3409-486F-9EA1-5117B4103F87}" dt="2023-01-11T15:37:00.171" v="539" actId="478"/>
          <ac:picMkLst>
            <pc:docMk/>
            <pc:sldMk cId="1336860235" sldId="273"/>
            <ac:picMk id="7" creationId="{DE148646-6A9C-B3F9-E54D-5CF1EEF3CD51}"/>
          </ac:picMkLst>
        </pc:picChg>
        <pc:picChg chg="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9" creationId="{88C56854-BAF6-BF24-2975-4DE826DAA107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0" creationId="{F32E9E59-FE59-DA8C-6E56-9F74A3BD76D1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1" creationId="{41A98F04-F09D-F3B6-8BC2-367D19C500F3}"/>
          </ac:picMkLst>
        </pc:pic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12" creationId="{5A0C48E1-5D73-F3D7-0FB4-D749D6806669}"/>
          </ac:picMkLst>
        </pc:picChg>
      </pc:sldChg>
      <pc:sldChg chg="addSp delSp modSp add">
        <pc:chgData name="Marine BAYET" userId="d4b4ad781415c63a" providerId="LiveId" clId="{4ADF25BD-3409-486F-9EA1-5117B4103F87}" dt="2023-01-11T15:42:52.741" v="623" actId="164"/>
        <pc:sldMkLst>
          <pc:docMk/>
          <pc:sldMk cId="1789976791" sldId="274"/>
        </pc:sldMkLst>
        <pc:grpChg chg="add mod">
          <ac:chgData name="Marine BAYET" userId="d4b4ad781415c63a" providerId="LiveId" clId="{4ADF25BD-3409-486F-9EA1-5117B4103F87}" dt="2023-01-11T15:42:41.204" v="622" actId="164"/>
          <ac:grpSpMkLst>
            <pc:docMk/>
            <pc:sldMk cId="1789976791" sldId="274"/>
            <ac:grpSpMk id="6" creationId="{80425318-D7EF-9ECB-6C43-DD8CA4E57035}"/>
          </ac:grpSpMkLst>
        </pc:grpChg>
        <pc:grpChg chg="add mod">
          <ac:chgData name="Marine BAYET" userId="d4b4ad781415c63a" providerId="LiveId" clId="{4ADF25BD-3409-486F-9EA1-5117B4103F87}" dt="2023-01-11T15:42:52.741" v="623" actId="164"/>
          <ac:grpSpMkLst>
            <pc:docMk/>
            <pc:sldMk cId="1789976791" sldId="274"/>
            <ac:grpSpMk id="7" creationId="{64DD57CB-77D4-B1C1-F7F9-44B463AA7252}"/>
          </ac:grpSpMkLst>
        </pc:grpChg>
        <pc:picChg chg="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2" creationId="{C6E08E8F-FBCF-A8AC-ECA7-EC14A97E93C6}"/>
          </ac:picMkLst>
        </pc:picChg>
        <pc:picChg chg="add del 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3" creationId="{3AD7B85D-F6AB-BD01-F87A-12C480D3C458}"/>
          </ac:picMkLst>
        </pc:picChg>
        <pc:picChg chg="del">
          <ac:chgData name="Marine BAYET" userId="d4b4ad781415c63a" providerId="LiveId" clId="{4ADF25BD-3409-486F-9EA1-5117B4103F87}" dt="2023-01-11T15:39:32.386" v="589" actId="478"/>
          <ac:picMkLst>
            <pc:docMk/>
            <pc:sldMk cId="1789976791" sldId="274"/>
            <ac:picMk id="4" creationId="{B5BCCF08-7E25-EEBD-81BB-2CCDFF5B7B25}"/>
          </ac:picMkLst>
        </pc:picChg>
        <pc:picChg chg="add 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5" creationId="{9BFB3161-3C99-E7CF-936D-CF4E17A4D15A}"/>
          </ac:picMkLst>
        </pc:picChg>
        <pc:picChg chg="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9" creationId="{88C56854-BAF6-BF24-2975-4DE826DAA107}"/>
          </ac:picMkLst>
        </pc:picChg>
        <pc:picChg chg="del">
          <ac:chgData name="Marine BAYET" userId="d4b4ad781415c63a" providerId="LiveId" clId="{4ADF25BD-3409-486F-9EA1-5117B4103F87}" dt="2023-01-11T15:39:03.204" v="577" actId="478"/>
          <ac:picMkLst>
            <pc:docMk/>
            <pc:sldMk cId="1789976791" sldId="274"/>
            <ac:picMk id="12" creationId="{5A0C48E1-5D73-F3D7-0FB4-D749D68066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25/01/2023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7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47328" y="548680"/>
            <a:ext cx="114492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Explore l’espace</a:t>
            </a:r>
          </a:p>
        </p:txBody>
      </p:sp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indoor, dark, colorful">
            <a:extLst>
              <a:ext uri="{FF2B5EF4-FFF2-40B4-BE49-F238E27FC236}">
                <a16:creationId xmlns:a16="http://schemas.microsoft.com/office/drawing/2014/main" id="{13F159C1-88F1-9D05-8338-3F4152E9F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4556074" y="5229200"/>
            <a:ext cx="690664" cy="655318"/>
          </a:xfrm>
          <a:prstGeom prst="rect">
            <a:avLst/>
          </a:prstGeom>
        </p:spPr>
      </p:pic>
      <p:pic>
        <p:nvPicPr>
          <p:cNvPr id="16" name="Picture 15" descr="A picture containing indoor, dark, colorful">
            <a:extLst>
              <a:ext uri="{FF2B5EF4-FFF2-40B4-BE49-F238E27FC236}">
                <a16:creationId xmlns:a16="http://schemas.microsoft.com/office/drawing/2014/main" id="{8DE539E0-6800-4775-F8E7-4A53FB1F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67713" y="5229200"/>
            <a:ext cx="739303" cy="544749"/>
          </a:xfrm>
          <a:prstGeom prst="rect">
            <a:avLst/>
          </a:prstGeom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B6F2468A-54FF-2E4D-2401-796A84D91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991544" y="3933056"/>
            <a:ext cx="739303" cy="544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1271465" y="1268760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PAUSE</a:t>
            </a:r>
          </a:p>
        </p:txBody>
      </p:sp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F3924C8D-247C-A6D2-41D8-D55489E3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14" y="4005064"/>
            <a:ext cx="5071886" cy="2852936"/>
          </a:xfrm>
          <a:prstGeom prst="rect">
            <a:avLst/>
          </a:prstGeom>
        </p:spPr>
      </p:pic>
      <p:pic>
        <p:nvPicPr>
          <p:cNvPr id="1026" name="Picture 2" descr="Score Button | Pixel Art Maker">
            <a:extLst>
              <a:ext uri="{FF2B5EF4-FFF2-40B4-BE49-F238E27FC236}">
                <a16:creationId xmlns:a16="http://schemas.microsoft.com/office/drawing/2014/main" id="{371D083E-167D-6704-5FA2-D1355E8A8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-312712" y="5805961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 Button 2 | Pixel Art Maker">
            <a:extLst>
              <a:ext uri="{FF2B5EF4-FFF2-40B4-BE49-F238E27FC236}">
                <a16:creationId xmlns:a16="http://schemas.microsoft.com/office/drawing/2014/main" id="{ACDFE8DE-C1A7-EF31-781C-7AAAED45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5445224"/>
            <a:ext cx="1616968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F57E2768-7DAE-A464-7429-037A46462B0D}"/>
              </a:ext>
            </a:extLst>
          </p:cNvPr>
          <p:cNvSpPr txBox="1"/>
          <p:nvPr/>
        </p:nvSpPr>
        <p:spPr>
          <a:xfrm>
            <a:off x="7680176" y="4077072"/>
            <a:ext cx="520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72FDF8">
                        <a:shade val="30000"/>
                        <a:satMod val="115000"/>
                      </a:srgbClr>
                    </a:gs>
                    <a:gs pos="50000">
                      <a:srgbClr val="72FDF8">
                        <a:shade val="67500"/>
                        <a:satMod val="115000"/>
                      </a:srgbClr>
                    </a:gs>
                    <a:gs pos="100000">
                      <a:srgbClr val="72FDF8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GAME OVER</a:t>
            </a:r>
          </a:p>
        </p:txBody>
      </p:sp>
      <p:pic>
        <p:nvPicPr>
          <p:cNvPr id="8" name="Picture 4" descr="Start Button 2 | Pixel Art Maker">
            <a:extLst>
              <a:ext uri="{FF2B5EF4-FFF2-40B4-BE49-F238E27FC236}">
                <a16:creationId xmlns:a16="http://schemas.microsoft.com/office/drawing/2014/main" id="{41AC0E3C-9E97-4173-2FD0-06D3FBB8D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1703512" y="4437112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indoor, dark, colorful">
            <a:extLst>
              <a:ext uri="{FF2B5EF4-FFF2-40B4-BE49-F238E27FC236}">
                <a16:creationId xmlns:a16="http://schemas.microsoft.com/office/drawing/2014/main" id="{391CE16B-8CAB-43CF-609A-B728A8482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7973993" y="1260817"/>
            <a:ext cx="690664" cy="655318"/>
          </a:xfrm>
          <a:prstGeom prst="rect">
            <a:avLst/>
          </a:prstGeom>
        </p:spPr>
      </p:pic>
      <p:pic>
        <p:nvPicPr>
          <p:cNvPr id="12" name="Picture 2" descr="Score Button | Pixel Art Maker">
            <a:extLst>
              <a:ext uri="{FF2B5EF4-FFF2-40B4-BE49-F238E27FC236}">
                <a16:creationId xmlns:a16="http://schemas.microsoft.com/office/drawing/2014/main" id="{25AAA59E-879E-7719-F05B-F5EB5912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7464152" y="184482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50A1237C-7E8A-7ADC-B8F7-621B2029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6245801" y="1260817"/>
            <a:ext cx="690664" cy="655318"/>
          </a:xfrm>
          <a:prstGeom prst="rect">
            <a:avLst/>
          </a:prstGeom>
        </p:spPr>
      </p:pic>
      <p:pic>
        <p:nvPicPr>
          <p:cNvPr id="14" name="Picture 4" descr="Start Button 2 | Pixel Art Maker">
            <a:extLst>
              <a:ext uri="{FF2B5EF4-FFF2-40B4-BE49-F238E27FC236}">
                <a16:creationId xmlns:a16="http://schemas.microsoft.com/office/drawing/2014/main" id="{59DA5EC3-325E-392D-5D55-AB60EDC2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tart Button 2 | Pixel Art Maker">
            <a:extLst>
              <a:ext uri="{FF2B5EF4-FFF2-40B4-BE49-F238E27FC236}">
                <a16:creationId xmlns:a16="http://schemas.microsoft.com/office/drawing/2014/main" id="{D95BEBB1-3F1A-5223-870C-3714AD18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TINUE | Pixel Art Maker">
            <a:extLst>
              <a:ext uri="{FF2B5EF4-FFF2-40B4-BE49-F238E27FC236}">
                <a16:creationId xmlns:a16="http://schemas.microsoft.com/office/drawing/2014/main" id="{3C33285A-C661-F99F-8841-D74F02E6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1409700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3C490A11-8819-A7C4-1F52-1E97898F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2149711" y="5229200"/>
            <a:ext cx="739303" cy="544749"/>
          </a:xfrm>
          <a:prstGeom prst="rect">
            <a:avLst/>
          </a:prstGeom>
        </p:spPr>
      </p:pic>
      <p:pic>
        <p:nvPicPr>
          <p:cNvPr id="23" name="Picture 10" descr="CONTINUE | Pixel Art Maker">
            <a:extLst>
              <a:ext uri="{FF2B5EF4-FFF2-40B4-BE49-F238E27FC236}">
                <a16:creationId xmlns:a16="http://schemas.microsoft.com/office/drawing/2014/main" id="{B0AB5DA5-328D-4B7A-2837-BAD4584E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3791744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3">
            <a:extLst>
              <a:ext uri="{FF2B5EF4-FFF2-40B4-BE49-F238E27FC236}">
                <a16:creationId xmlns:a16="http://schemas.microsoft.com/office/drawing/2014/main" id="{78CC149A-88D1-D361-515C-E4110ECB06B7}"/>
              </a:ext>
            </a:extLst>
          </p:cNvPr>
          <p:cNvSpPr txBox="1"/>
          <p:nvPr/>
        </p:nvSpPr>
        <p:spPr>
          <a:xfrm>
            <a:off x="1199456" y="2204864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SCORE</a:t>
            </a:r>
          </a:p>
        </p:txBody>
      </p:sp>
      <p:sp>
        <p:nvSpPr>
          <p:cNvPr id="26" name="ZoneTexte 3">
            <a:extLst>
              <a:ext uri="{FF2B5EF4-FFF2-40B4-BE49-F238E27FC236}">
                <a16:creationId xmlns:a16="http://schemas.microsoft.com/office/drawing/2014/main" id="{10B9E178-7CD0-A41D-98E9-D176221D93BD}"/>
              </a:ext>
            </a:extLst>
          </p:cNvPr>
          <p:cNvSpPr txBox="1"/>
          <p:nvPr/>
        </p:nvSpPr>
        <p:spPr>
          <a:xfrm>
            <a:off x="1199456" y="260648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COINS</a:t>
            </a:r>
          </a:p>
        </p:txBody>
      </p:sp>
      <p:pic>
        <p:nvPicPr>
          <p:cNvPr id="27" name="Picture 4" descr="Start Button 2 | Pixel Art Maker">
            <a:extLst>
              <a:ext uri="{FF2B5EF4-FFF2-40B4-BE49-F238E27FC236}">
                <a16:creationId xmlns:a16="http://schemas.microsoft.com/office/drawing/2014/main" id="{005536B8-BE3A-2EE2-8507-32D68C82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4871864" y="3861048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use button | Pixel Art Maker">
            <a:extLst>
              <a:ext uri="{FF2B5EF4-FFF2-40B4-BE49-F238E27FC236}">
                <a16:creationId xmlns:a16="http://schemas.microsoft.com/office/drawing/2014/main" id="{8F39B13B-5BE3-6A70-BCB1-A10F674F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68760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3">
            <a:extLst>
              <a:ext uri="{FF2B5EF4-FFF2-40B4-BE49-F238E27FC236}">
                <a16:creationId xmlns:a16="http://schemas.microsoft.com/office/drawing/2014/main" id="{C674F365-4075-0705-27EC-01A5B2BC5DD2}"/>
              </a:ext>
            </a:extLst>
          </p:cNvPr>
          <p:cNvSpPr txBox="1"/>
          <p:nvPr/>
        </p:nvSpPr>
        <p:spPr>
          <a:xfrm>
            <a:off x="4223792" y="249289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BEST SCORE</a:t>
            </a:r>
          </a:p>
        </p:txBody>
      </p:sp>
      <p:sp>
        <p:nvSpPr>
          <p:cNvPr id="29" name="ZoneTexte 3">
            <a:extLst>
              <a:ext uri="{FF2B5EF4-FFF2-40B4-BE49-F238E27FC236}">
                <a16:creationId xmlns:a16="http://schemas.microsoft.com/office/drawing/2014/main" id="{F2AC517F-77E2-300B-69D8-8432DBEE2B3B}"/>
              </a:ext>
            </a:extLst>
          </p:cNvPr>
          <p:cNvSpPr txBox="1"/>
          <p:nvPr/>
        </p:nvSpPr>
        <p:spPr>
          <a:xfrm>
            <a:off x="3935760" y="26064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COLORSPACE</a:t>
            </a:r>
          </a:p>
        </p:txBody>
      </p:sp>
      <p:pic>
        <p:nvPicPr>
          <p:cNvPr id="1040" name="Picture 16" descr="Pixel art Sprite Stardew Valley, restart, blue, text, chibi png | PNGWing">
            <a:extLst>
              <a:ext uri="{FF2B5EF4-FFF2-40B4-BE49-F238E27FC236}">
                <a16:creationId xmlns:a16="http://schemas.microsoft.com/office/drawing/2014/main" id="{22A2446A-4CAD-77AA-25C9-61C76878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636912"/>
            <a:ext cx="2941340" cy="11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3">
            <a:extLst>
              <a:ext uri="{FF2B5EF4-FFF2-40B4-BE49-F238E27FC236}">
                <a16:creationId xmlns:a16="http://schemas.microsoft.com/office/drawing/2014/main" id="{F843581F-C18D-EBE8-1FA8-03A855663C26}"/>
              </a:ext>
            </a:extLst>
          </p:cNvPr>
          <p:cNvSpPr txBox="1"/>
          <p:nvPr/>
        </p:nvSpPr>
        <p:spPr>
          <a:xfrm>
            <a:off x="3863752" y="1412776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50356-9887-8BB2-C249-9C37C1FA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10" y="2636912"/>
            <a:ext cx="1462318" cy="576064"/>
          </a:xfrm>
          <a:prstGeom prst="rect">
            <a:avLst/>
          </a:prstGeom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E5E66BC1-1FCC-589F-85F0-08FF67B21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216385" y="1988492"/>
            <a:ext cx="739303" cy="544749"/>
          </a:xfrm>
          <a:prstGeom prst="rect">
            <a:avLst/>
          </a:prstGeom>
        </p:spPr>
      </p:pic>
      <p:pic>
        <p:nvPicPr>
          <p:cNvPr id="14" name="Picture 2" descr="Score Button | Pixel Art Maker">
            <a:extLst>
              <a:ext uri="{FF2B5EF4-FFF2-40B4-BE49-F238E27FC236}">
                <a16:creationId xmlns:a16="http://schemas.microsoft.com/office/drawing/2014/main" id="{89ED9473-8DA9-AFCB-DD43-CEC43C4A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5735960" y="256490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C1FC3E02-2F8D-B636-C8F0-68F3B1AC5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347118" y="1988492"/>
            <a:ext cx="739303" cy="54474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8D551D-4526-9905-D32C-DDD1EA9E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36912"/>
            <a:ext cx="1462318" cy="576064"/>
          </a:xfrm>
          <a:prstGeom prst="rect">
            <a:avLst/>
          </a:prstGeom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43462312-71EC-3950-659B-8AEB810FD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93395" y="1988840"/>
            <a:ext cx="690664" cy="655318"/>
          </a:xfrm>
          <a:prstGeom prst="rect">
            <a:avLst/>
          </a:prstGeom>
        </p:spPr>
      </p:pic>
      <p:pic>
        <p:nvPicPr>
          <p:cNvPr id="3076" name="Picture 4" descr="Settings Button | Pixel Art Maker">
            <a:extLst>
              <a:ext uri="{FF2B5EF4-FFF2-40B4-BE49-F238E27FC236}">
                <a16:creationId xmlns:a16="http://schemas.microsoft.com/office/drawing/2014/main" id="{A2945B59-2A52-9DE5-B80D-D78ADB5F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077072"/>
            <a:ext cx="3240360" cy="10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hop Button - Shop Button Pixel Art Transparent PNG - 1350x650 - Free  Download on NicePNG">
            <a:extLst>
              <a:ext uri="{FF2B5EF4-FFF2-40B4-BE49-F238E27FC236}">
                <a16:creationId xmlns:a16="http://schemas.microsoft.com/office/drawing/2014/main" id="{CA758B46-7AD2-4E7C-4026-899A259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836712"/>
            <a:ext cx="3473202" cy="18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y Button | Pixel Art Maker">
            <a:extLst>
              <a:ext uri="{FF2B5EF4-FFF2-40B4-BE49-F238E27FC236}">
                <a16:creationId xmlns:a16="http://schemas.microsoft.com/office/drawing/2014/main" id="{345F8372-D393-47C8-8562-2391DF2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indoor, dark, colorful">
            <a:extLst>
              <a:ext uri="{FF2B5EF4-FFF2-40B4-BE49-F238E27FC236}">
                <a16:creationId xmlns:a16="http://schemas.microsoft.com/office/drawing/2014/main" id="{6C340276-5E80-51D3-CB9A-2D484C50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258656" y="3573016"/>
            <a:ext cx="739303" cy="544749"/>
          </a:xfrm>
          <a:prstGeom prst="rect">
            <a:avLst/>
          </a:prstGeom>
        </p:spPr>
      </p:pic>
      <p:pic>
        <p:nvPicPr>
          <p:cNvPr id="21" name="Picture 8" descr="Buy Button | Pixel Art Maker">
            <a:extLst>
              <a:ext uri="{FF2B5EF4-FFF2-40B4-BE49-F238E27FC236}">
                <a16:creationId xmlns:a16="http://schemas.microsoft.com/office/drawing/2014/main" id="{2F050790-EDB3-EDF6-D54A-8CFDB84C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indoor, dark, colorful">
            <a:extLst>
              <a:ext uri="{FF2B5EF4-FFF2-40B4-BE49-F238E27FC236}">
                <a16:creationId xmlns:a16="http://schemas.microsoft.com/office/drawing/2014/main" id="{7820EFE1-DEA6-0599-EBCA-5CD6CE8E8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54783" y="3573016"/>
            <a:ext cx="690664" cy="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501008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060848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20888"/>
            <a:ext cx="608568" cy="5954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14655" y="1873840"/>
            <a:ext cx="2664297" cy="260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</a:t>
            </a:r>
            <a:r>
              <a:rPr lang="fr-FR" sz="8000" b="1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b="1" dirty="0">
                <a:solidFill>
                  <a:srgbClr val="599902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L</a:t>
            </a:r>
            <a:r>
              <a:rPr lang="fr-FR" sz="8000" b="1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b="1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R</a:t>
            </a:r>
            <a:r>
              <a:rPr lang="fr-FR" sz="80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6282092" y="3942432"/>
            <a:ext cx="627745" cy="7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3573016"/>
            <a:ext cx="360040" cy="35720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420888"/>
            <a:ext cx="360018" cy="3572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20888"/>
            <a:ext cx="365068" cy="3571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4516" y="2650244"/>
            <a:ext cx="1224137" cy="119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599902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L</a:t>
            </a:r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7257720" y="1760664"/>
            <a:ext cx="461681" cy="585979"/>
          </a:xfrm>
          <a:prstGeom prst="rect">
            <a:avLst/>
          </a:prstGeom>
        </p:spPr>
      </p:pic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337C95D-AB24-2770-03E4-95F7F9EDB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3215680" y="2132856"/>
            <a:ext cx="1105445" cy="1728192"/>
          </a:xfrm>
        </p:spPr>
      </p:pic>
      <p:pic>
        <p:nvPicPr>
          <p:cNvPr id="6" name="Image 10">
            <a:extLst>
              <a:ext uri="{FF2B5EF4-FFF2-40B4-BE49-F238E27FC236}">
                <a16:creationId xmlns:a16="http://schemas.microsoft.com/office/drawing/2014/main" id="{8745AF35-5994-4956-994E-73C49CBD8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3284984"/>
            <a:ext cx="360040" cy="35720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5447928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49080"/>
            <a:ext cx="435477" cy="432048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429000"/>
            <a:ext cx="435450" cy="432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636912"/>
            <a:ext cx="441559" cy="432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257" y="2439327"/>
            <a:ext cx="169306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599902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L</a:t>
            </a:r>
            <a:r>
              <a:rPr lang="fr-FR" sz="8000" dirty="0">
                <a:solidFill>
                  <a:srgbClr val="CD0036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</a:t>
            </a:r>
            <a:r>
              <a:rPr lang="fr-FR" sz="8000" dirty="0">
                <a:solidFill>
                  <a:srgbClr val="015B9A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8429463" y="2133052"/>
            <a:ext cx="556934" cy="706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6956694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1832D46-E161-5F8D-0604-6B53621A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596654" y="2348880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8AB34F6-4037-43ED-F843-B32CE7620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164606" y="285293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3D464DA-D3F6-DF95-CD9D-B3631AB22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732558" y="335699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9F528DF-5D3F-894B-CBED-5031E156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228502" y="386104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AD734D-17BD-4BC7-E964-4C8CD728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4796454" y="443711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9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49080"/>
            <a:ext cx="435477" cy="432048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429000"/>
            <a:ext cx="435450" cy="432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636912"/>
            <a:ext cx="441559" cy="432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257" y="2439327"/>
            <a:ext cx="169306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COLOR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8429463" y="2133052"/>
            <a:ext cx="556934" cy="706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6956694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1832D46-E161-5F8D-0604-6B53621A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596654" y="2348880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8AB34F6-4037-43ED-F843-B32CE7620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164606" y="285293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3D464DA-D3F6-DF95-CD9D-B3631AB22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732558" y="335699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9F528DF-5D3F-894B-CBED-5031E156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228502" y="386104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AD734D-17BD-4BC7-E964-4C8CD728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4796454" y="443711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9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149080"/>
            <a:ext cx="435477" cy="432048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429000"/>
            <a:ext cx="435450" cy="4320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636912"/>
            <a:ext cx="441559" cy="432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1257" y="2439327"/>
            <a:ext cx="169306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COLOR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5333120" y="1628996"/>
            <a:ext cx="556934" cy="70687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8D33F33-1972-12C1-4A6F-DC0FBD6DF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6956694" y="1556792"/>
            <a:ext cx="723798" cy="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1832D46-E161-5F8D-0604-6B53621A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596654" y="2348880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8AB34F6-4037-43ED-F843-B32CE7620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6164606" y="285293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3D464DA-D3F6-DF95-CD9D-B3631AB22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732558" y="335699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9F528DF-5D3F-894B-CBED-5031E156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5228502" y="386104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5AD734D-17BD-4BC7-E964-4C8CD728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4796454" y="443711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-672752" y="620688"/>
            <a:ext cx="131054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EXPLOREZ LA VOIE LACTEE</a:t>
            </a:r>
          </a:p>
        </p:txBody>
      </p:sp>
    </p:spTree>
    <p:extLst>
      <p:ext uri="{BB962C8B-B14F-4D97-AF65-F5344CB8AC3E}">
        <p14:creationId xmlns:p14="http://schemas.microsoft.com/office/powerpoint/2010/main" val="1170225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AABB4B81-C1A5-3973-3E75-09A13DD95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97" r="27560"/>
          <a:stretch/>
        </p:blipFill>
        <p:spPr>
          <a:xfrm>
            <a:off x="0" y="0"/>
            <a:ext cx="9554547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706504"/>
            <a:ext cx="497114" cy="493200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348880"/>
            <a:ext cx="497084" cy="4932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20888"/>
            <a:ext cx="504056" cy="4931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6296" y="2085701"/>
            <a:ext cx="22819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3071664" y="116632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COLOR</a:t>
            </a:r>
            <a:r>
              <a:rPr lang="fr-FR" sz="80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12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37816477-3992-C924-4F80-CA4B803C56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 rot="1158692">
            <a:off x="8514340" y="3294360"/>
            <a:ext cx="627745" cy="7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0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COLOR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7193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372550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90039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COLOR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BF9C5BE-C3D5-E3A6-3A73-0CDF61BB6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10056440" y="404664"/>
            <a:ext cx="1296144" cy="14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F39764-7234-3CC4-E03E-C7352CB92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9624392" y="1844824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2268B3C-4471-083A-0E03-A0C087B48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9120336" y="242088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6239F80-2FC9-51AB-76D6-FBF7D0258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8472264" y="299695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F932D41-421A-DA02-4956-DFBA51CE3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7968208" y="3573016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4D6AD1E-E3BD-F783-B575-B693632D5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7536160" y="4077072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0C9EFE3-B419-5ED7-8814-D51253EF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7032104" y="4581128"/>
            <a:ext cx="432048" cy="6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77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  <p:pic>
        <p:nvPicPr>
          <p:cNvPr id="2" name="Picture 1" descr="A picture containing indoor, dark, colorful">
            <a:extLst>
              <a:ext uri="{FF2B5EF4-FFF2-40B4-BE49-F238E27FC236}">
                <a16:creationId xmlns:a16="http://schemas.microsoft.com/office/drawing/2014/main" id="{2F201F73-0139-FFE5-BE72-C07C4767F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9" t="36005" r="22586" b="32549"/>
          <a:stretch/>
        </p:blipFill>
        <p:spPr>
          <a:xfrm>
            <a:off x="9270459" y="3140967"/>
            <a:ext cx="1040859" cy="1401849"/>
          </a:xfrm>
          <a:prstGeom prst="rect">
            <a:avLst/>
          </a:prstGeom>
        </p:spPr>
      </p:pic>
      <p:pic>
        <p:nvPicPr>
          <p:cNvPr id="3" name="Picture 2" descr="A picture containing indoor, dark, colorful">
            <a:extLst>
              <a:ext uri="{FF2B5EF4-FFF2-40B4-BE49-F238E27FC236}">
                <a16:creationId xmlns:a16="http://schemas.microsoft.com/office/drawing/2014/main" id="{789D2483-3F3D-DD96-4158-9A704C3B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741267" y="3891064"/>
            <a:ext cx="73930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E08E8F-FBCF-A8AC-ECA7-EC14A97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12032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-672752" y="620688"/>
            <a:ext cx="131054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EXPLOREZ LA VOIE LACTEE</a:t>
            </a:r>
          </a:p>
        </p:txBody>
      </p:sp>
    </p:spTree>
    <p:extLst>
      <p:ext uri="{BB962C8B-B14F-4D97-AF65-F5344CB8AC3E}">
        <p14:creationId xmlns:p14="http://schemas.microsoft.com/office/powerpoint/2010/main" val="3303090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860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7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95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6568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80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-456728" y="548680"/>
            <a:ext cx="1317746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COLLECTEZ DES ORBES</a:t>
            </a:r>
          </a:p>
        </p:txBody>
      </p:sp>
    </p:spTree>
    <p:extLst>
      <p:ext uri="{BB962C8B-B14F-4D97-AF65-F5344CB8AC3E}">
        <p14:creationId xmlns:p14="http://schemas.microsoft.com/office/powerpoint/2010/main" val="2190295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5B3F44C-87E0-BD02-83A1-179BC92C2D06}"/>
              </a:ext>
            </a:extLst>
          </p:cNvPr>
          <p:cNvGrpSpPr/>
          <p:nvPr/>
        </p:nvGrpSpPr>
        <p:grpSpPr>
          <a:xfrm>
            <a:off x="2855740" y="4353272"/>
            <a:ext cx="901799" cy="1524000"/>
            <a:chOff x="2855740" y="4353272"/>
            <a:chExt cx="901799" cy="1524000"/>
          </a:xfrm>
        </p:grpSpPr>
        <p:sp>
          <p:nvSpPr>
            <p:cNvPr id="41" name="ZoneTexte 3">
              <a:extLst>
                <a:ext uri="{FF2B5EF4-FFF2-40B4-BE49-F238E27FC236}">
                  <a16:creationId xmlns:a16="http://schemas.microsoft.com/office/drawing/2014/main" id="{FFE4059A-4686-5960-F913-0C0C36B0CF59}"/>
                </a:ext>
              </a:extLst>
            </p:cNvPr>
            <p:cNvSpPr txBox="1"/>
            <p:nvPr/>
          </p:nvSpPr>
          <p:spPr>
            <a:xfrm>
              <a:off x="2927648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3220851-5E93-3004-0F9C-56F157B4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68" y="5085184"/>
              <a:ext cx="360040" cy="36004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53272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D39C7-48B8-7A2D-AC22-BB73AC0B21F5}"/>
              </a:ext>
            </a:extLst>
          </p:cNvPr>
          <p:cNvGrpSpPr/>
          <p:nvPr/>
        </p:nvGrpSpPr>
        <p:grpSpPr>
          <a:xfrm>
            <a:off x="4079776" y="4353272"/>
            <a:ext cx="864096" cy="1524000"/>
            <a:chOff x="4079776" y="4353272"/>
            <a:chExt cx="864096" cy="1524000"/>
          </a:xfrm>
        </p:grpSpPr>
        <p:sp>
          <p:nvSpPr>
            <p:cNvPr id="43" name="ZoneTexte 3">
              <a:extLst>
                <a:ext uri="{FF2B5EF4-FFF2-40B4-BE49-F238E27FC236}">
                  <a16:creationId xmlns:a16="http://schemas.microsoft.com/office/drawing/2014/main" id="{B7567EE3-B6D0-075B-36EC-C9640B2362AD}"/>
                </a:ext>
              </a:extLst>
            </p:cNvPr>
            <p:cNvSpPr txBox="1"/>
            <p:nvPr/>
          </p:nvSpPr>
          <p:spPr>
            <a:xfrm>
              <a:off x="415178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FCBC6F6-32A8-AD2B-ECC9-EF1CB437F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804" y="5085184"/>
              <a:ext cx="360040" cy="360040"/>
            </a:xfrm>
            <a:prstGeom prst="rect">
              <a:avLst/>
            </a:prstGeom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C648DDC-A70F-FF61-2A6E-2745C7CC9C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4079776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FAB02E-D7B9-0AAE-C418-1EC7D91614A7}"/>
              </a:ext>
            </a:extLst>
          </p:cNvPr>
          <p:cNvGrpSpPr/>
          <p:nvPr/>
        </p:nvGrpSpPr>
        <p:grpSpPr>
          <a:xfrm>
            <a:off x="1703562" y="4353272"/>
            <a:ext cx="864096" cy="1524000"/>
            <a:chOff x="1703562" y="4353272"/>
            <a:chExt cx="864096" cy="1524000"/>
          </a:xfrm>
        </p:grpSpPr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B88CDA-BBEE-B69E-856B-1D13FAD44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540" y="5085184"/>
              <a:ext cx="360040" cy="360040"/>
            </a:xfrm>
            <a:prstGeom prst="rect">
              <a:avLst/>
            </a:prstGeom>
          </p:spPr>
        </p:pic>
        <p:sp>
          <p:nvSpPr>
            <p:cNvPr id="38" name="ZoneTexte 3">
              <a:extLst>
                <a:ext uri="{FF2B5EF4-FFF2-40B4-BE49-F238E27FC236}">
                  <a16:creationId xmlns:a16="http://schemas.microsoft.com/office/drawing/2014/main" id="{6F927A24-A113-E9B7-59EA-682CCDC1A3CD}"/>
                </a:ext>
              </a:extLst>
            </p:cNvPr>
            <p:cNvSpPr txBox="1"/>
            <p:nvPr/>
          </p:nvSpPr>
          <p:spPr>
            <a:xfrm>
              <a:off x="1775520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3B5CB-5202-5326-52E0-3ACCD151D713}"/>
              </a:ext>
            </a:extLst>
          </p:cNvPr>
          <p:cNvGrpSpPr/>
          <p:nvPr/>
        </p:nvGrpSpPr>
        <p:grpSpPr>
          <a:xfrm>
            <a:off x="5144469" y="4353272"/>
            <a:ext cx="864096" cy="1524000"/>
            <a:chOff x="5144469" y="4353272"/>
            <a:chExt cx="864096" cy="1524000"/>
          </a:xfrm>
        </p:grpSpPr>
        <p:sp>
          <p:nvSpPr>
            <p:cNvPr id="45" name="ZoneTexte 3">
              <a:extLst>
                <a:ext uri="{FF2B5EF4-FFF2-40B4-BE49-F238E27FC236}">
                  <a16:creationId xmlns:a16="http://schemas.microsoft.com/office/drawing/2014/main" id="{71A878E6-3488-8B75-0D0A-7071691997EB}"/>
                </a:ext>
              </a:extLst>
            </p:cNvPr>
            <p:cNvSpPr txBox="1"/>
            <p:nvPr/>
          </p:nvSpPr>
          <p:spPr>
            <a:xfrm>
              <a:off x="523190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3EB970-3C96-6870-3746-B4616937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916" y="5085184"/>
              <a:ext cx="360040" cy="360040"/>
            </a:xfrm>
            <a:prstGeom prst="rect">
              <a:avLst/>
            </a:prstGeom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1DC13A-D86D-C3A5-3EBE-3571AF2BC9CB}"/>
              </a:ext>
            </a:extLst>
          </p:cNvPr>
          <p:cNvGrpSpPr/>
          <p:nvPr/>
        </p:nvGrpSpPr>
        <p:grpSpPr>
          <a:xfrm>
            <a:off x="6269982" y="4343350"/>
            <a:ext cx="864096" cy="1524000"/>
            <a:chOff x="6269982" y="4343350"/>
            <a:chExt cx="864096" cy="1524000"/>
          </a:xfrm>
        </p:grpSpPr>
        <p:sp>
          <p:nvSpPr>
            <p:cNvPr id="47" name="ZoneTexte 3">
              <a:extLst>
                <a:ext uri="{FF2B5EF4-FFF2-40B4-BE49-F238E27FC236}">
                  <a16:creationId xmlns:a16="http://schemas.microsoft.com/office/drawing/2014/main" id="{D70A2D3C-5BCB-3F4B-30D5-338701A70232}"/>
                </a:ext>
              </a:extLst>
            </p:cNvPr>
            <p:cNvSpPr txBox="1"/>
            <p:nvPr/>
          </p:nvSpPr>
          <p:spPr>
            <a:xfrm>
              <a:off x="631202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3E7098-8726-5251-07F9-B6107B94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044" y="5085184"/>
              <a:ext cx="360040" cy="360040"/>
            </a:xfrm>
            <a:prstGeom prst="rect">
              <a:avLst/>
            </a:prstGeom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02ABEE5-4B0B-EB4C-4EEA-C5BC629CC960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3">
              <a:extLst>
                <a:ext uri="{FF2B5EF4-FFF2-40B4-BE49-F238E27FC236}">
                  <a16:creationId xmlns:a16="http://schemas.microsoft.com/office/drawing/2014/main" id="{B701401A-39E0-AA96-C055-6A55DCDA14A4}"/>
                </a:ext>
              </a:extLst>
            </p:cNvPr>
            <p:cNvSpPr txBox="1"/>
            <p:nvPr/>
          </p:nvSpPr>
          <p:spPr>
            <a:xfrm>
              <a:off x="62339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C092F-11A0-7363-2D3C-90BD87FD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1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F2E2EB-A669-4782-B05C-337A968D6A33}"/>
              </a:ext>
            </a:extLst>
          </p:cNvPr>
          <p:cNvGrpSpPr/>
          <p:nvPr/>
        </p:nvGrpSpPr>
        <p:grpSpPr>
          <a:xfrm>
            <a:off x="7411072" y="4343350"/>
            <a:ext cx="864096" cy="1524000"/>
            <a:chOff x="7411072" y="4343350"/>
            <a:chExt cx="864096" cy="1524000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3">
              <a:extLst>
                <a:ext uri="{FF2B5EF4-FFF2-40B4-BE49-F238E27FC236}">
                  <a16:creationId xmlns:a16="http://schemas.microsoft.com/office/drawing/2014/main" id="{321CE86D-E1B9-2C93-BC4B-EE3667654F29}"/>
                </a:ext>
              </a:extLst>
            </p:cNvPr>
            <p:cNvSpPr txBox="1"/>
            <p:nvPr/>
          </p:nvSpPr>
          <p:spPr>
            <a:xfrm>
              <a:off x="746415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583D31-6180-C0F6-21AE-C14E483D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17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F4ABCE-0B69-5976-6F1A-EE189AD9E69F}"/>
              </a:ext>
            </a:extLst>
          </p:cNvPr>
          <p:cNvGrpSpPr/>
          <p:nvPr/>
        </p:nvGrpSpPr>
        <p:grpSpPr>
          <a:xfrm>
            <a:off x="8501139" y="4343350"/>
            <a:ext cx="864097" cy="1524000"/>
            <a:chOff x="8501139" y="4343350"/>
            <a:chExt cx="864097" cy="15240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5DA0DC77-42E9-AB31-77B0-F66DA56A15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8501139" y="4343350"/>
              <a:ext cx="86409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3">
              <a:extLst>
                <a:ext uri="{FF2B5EF4-FFF2-40B4-BE49-F238E27FC236}">
                  <a16:creationId xmlns:a16="http://schemas.microsoft.com/office/drawing/2014/main" id="{C428E198-C6CF-16C7-DBEC-B9C8AB17BA8E}"/>
                </a:ext>
              </a:extLst>
            </p:cNvPr>
            <p:cNvSpPr txBox="1"/>
            <p:nvPr/>
          </p:nvSpPr>
          <p:spPr>
            <a:xfrm>
              <a:off x="854427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3021D2-4B1F-AEA8-D61C-91FCA6C2C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292" y="5085184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42513D9-4975-935D-2ED2-273C6DE1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2019300" cy="28956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BDD7DE8-2CD1-4ABD-5055-2D7E1970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48680"/>
            <a:ext cx="2019300" cy="28956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9CE6F83-89CE-A72B-2D7B-89DED82D2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04664"/>
            <a:ext cx="2019300" cy="2895600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D561E9DD-8FE7-7457-5C32-0B7FBBE47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32656"/>
            <a:ext cx="2019300" cy="28956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A39654FE-1713-0BDE-2461-2EF098AA9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60648"/>
            <a:ext cx="2019300" cy="28956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2626B01-253A-3A1A-79B8-D98B9868A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0648"/>
            <a:ext cx="2019300" cy="2895600"/>
          </a:xfrm>
          <a:prstGeom prst="rect">
            <a:avLst/>
          </a:prstGeom>
        </p:spPr>
      </p:pic>
      <p:pic>
        <p:nvPicPr>
          <p:cNvPr id="1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F362733-E550-7F92-7808-8070F112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016" y="3140968"/>
            <a:ext cx="2019300" cy="28956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3ABC971-849D-E80F-D5E9-4C7F973A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3472" y="3140968"/>
            <a:ext cx="2019300" cy="2895600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7F73CE16-A912-188A-6033-F0A91375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9616" y="2996952"/>
            <a:ext cx="2019300" cy="2895600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55CF8F9D-69CB-BD7E-C8FA-4C7721A22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3752" y="2924944"/>
            <a:ext cx="2019300" cy="2895600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09DF1921-BF8B-EEEC-8899-4D07A45C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9896" y="2852936"/>
            <a:ext cx="2019300" cy="289560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88C1A51-9F8A-0BE0-1736-8E77C8B12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8088" y="2852936"/>
            <a:ext cx="201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7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320131"/>
            <a:ext cx="6734175" cy="336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CCF82-B46F-7A69-4D02-EA4592E3B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-1714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4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BE8DA-E726-1682-ACA8-748EE214FF57}"/>
              </a:ext>
            </a:extLst>
          </p:cNvPr>
          <p:cNvSpPr/>
          <p:nvPr/>
        </p:nvSpPr>
        <p:spPr>
          <a:xfrm>
            <a:off x="3431704" y="1268760"/>
            <a:ext cx="5328592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9E9BB-D3C3-B9BA-A49B-582B44E74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6" b="71097"/>
          <a:stretch/>
        </p:blipFill>
        <p:spPr>
          <a:xfrm rot="5400000">
            <a:off x="375325" y="737518"/>
            <a:ext cx="840853" cy="951425"/>
          </a:xfrm>
          <a:prstGeom prst="rect">
            <a:avLst/>
          </a:prstGeom>
        </p:spPr>
      </p:pic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5"/>
          <a:stretch/>
        </p:blipFill>
        <p:spPr>
          <a:xfrm>
            <a:off x="407368" y="1700808"/>
            <a:ext cx="804524" cy="7920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49DCAF1-41E7-438C-44CF-E96BC092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6594" y="2503671"/>
            <a:ext cx="95765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E74094-779F-2248-AF35-E188D7DA6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4" t="1572" r="49357" b="71784"/>
          <a:stretch/>
        </p:blipFill>
        <p:spPr>
          <a:xfrm rot="5400000">
            <a:off x="1706151" y="618049"/>
            <a:ext cx="1119670" cy="126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C08E9-6C9B-4B0E-2D23-CF38077E4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7" t="73468" r="1080" b="-2080"/>
          <a:stretch/>
        </p:blipFill>
        <p:spPr>
          <a:xfrm rot="5400000">
            <a:off x="2623795" y="2148677"/>
            <a:ext cx="1250302" cy="1362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60354-DE5F-5252-08DF-BD263F44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2" t="75626" r="45047" b="-2270"/>
          <a:stretch/>
        </p:blipFill>
        <p:spPr>
          <a:xfrm rot="5400000">
            <a:off x="5388600" y="1564196"/>
            <a:ext cx="1243603" cy="1268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14EEC-92AA-0FCC-DE2F-FE7A44A20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r="50901" b="71097"/>
          <a:stretch/>
        </p:blipFill>
        <p:spPr>
          <a:xfrm rot="5400000">
            <a:off x="409858" y="3282494"/>
            <a:ext cx="802429" cy="95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6A3EE-33BE-3F5D-AA9E-F8441EED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74948" r="50901" b="-175"/>
          <a:stretch/>
        </p:blipFill>
        <p:spPr>
          <a:xfrm rot="5400000">
            <a:off x="1573494" y="3487010"/>
            <a:ext cx="802429" cy="830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320CC3-6E9F-394D-3CE5-C9A596530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2" t="73693" r="1992" b="-175"/>
          <a:stretch/>
        </p:blipFill>
        <p:spPr>
          <a:xfrm rot="5400000">
            <a:off x="1550131" y="2502261"/>
            <a:ext cx="746450" cy="8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8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429000"/>
            <a:ext cx="662400" cy="657185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2348880"/>
            <a:ext cx="662400" cy="6572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340768"/>
            <a:ext cx="662366" cy="6480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381F03-D122-0853-D061-E311E707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2240" y="1370432"/>
            <a:ext cx="272362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0B2A33-70D3-6A3D-E6A1-F63E0C05E6EA}"/>
              </a:ext>
            </a:extLst>
          </p:cNvPr>
          <p:cNvSpPr txBox="1"/>
          <p:nvPr/>
        </p:nvSpPr>
        <p:spPr>
          <a:xfrm>
            <a:off x="551384" y="26064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166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166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46201C6-31D2-B784-988F-857412F57738}"/>
              </a:ext>
            </a:extLst>
          </p:cNvPr>
          <p:cNvSpPr txBox="1"/>
          <p:nvPr/>
        </p:nvSpPr>
        <p:spPr>
          <a:xfrm>
            <a:off x="263352" y="1700808"/>
            <a:ext cx="45365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701129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6D7F058-3410-8C4F-6694-80DBD4A434EB}"/>
              </a:ext>
            </a:extLst>
          </p:cNvPr>
          <p:cNvGrpSpPr/>
          <p:nvPr/>
        </p:nvGrpSpPr>
        <p:grpSpPr>
          <a:xfrm>
            <a:off x="443372" y="1124744"/>
            <a:ext cx="11067556" cy="3215684"/>
            <a:chOff x="443372" y="1124744"/>
            <a:chExt cx="11067556" cy="3215684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77E84B8-99D2-3955-451A-FCEC146A8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328" y="3429000"/>
              <a:ext cx="662400" cy="657185"/>
            </a:xfrm>
            <a:prstGeom prst="rect">
              <a:avLst/>
            </a:prstGeom>
          </p:spPr>
        </p:pic>
        <p:pic>
          <p:nvPicPr>
            <p:cNvPr id="13" name="Image 12" descr="Une image contenant texte, horloge&#10;&#10;Description générée automatiquement">
              <a:extLst>
                <a:ext uri="{FF2B5EF4-FFF2-40B4-BE49-F238E27FC236}">
                  <a16:creationId xmlns:a16="http://schemas.microsoft.com/office/drawing/2014/main" id="{767597E4-01C6-CAE4-B712-C51566CAD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528" y="2348880"/>
              <a:ext cx="662400" cy="657224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C3781F0-7A8A-82C0-98A0-01359DC9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2304" y="1340768"/>
              <a:ext cx="662366" cy="64807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381F03-D122-0853-D061-E311E7079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90272" y="1586456"/>
              <a:ext cx="2723623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A0B2A33-70D3-6A3D-E6A1-F63E0C05E6EA}"/>
                </a:ext>
              </a:extLst>
            </p:cNvPr>
            <p:cNvSpPr txBox="1"/>
            <p:nvPr/>
          </p:nvSpPr>
          <p:spPr>
            <a:xfrm>
              <a:off x="767408" y="1124744"/>
              <a:ext cx="453650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 dirty="0">
                  <a:solidFill>
                    <a:srgbClr val="CD00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C</a:t>
              </a:r>
              <a:r>
                <a:rPr lang="fr-FR" sz="11500" b="1" dirty="0">
                  <a:solidFill>
                    <a:srgbClr val="0099CB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O</a:t>
              </a:r>
              <a:r>
                <a:rPr lang="fr-FR" sz="11500" b="1" dirty="0">
                  <a:solidFill>
                    <a:srgbClr val="599902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L</a:t>
              </a:r>
              <a:r>
                <a:rPr lang="fr-FR" sz="11500" b="1" dirty="0">
                  <a:solidFill>
                    <a:srgbClr val="CD00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O</a:t>
              </a:r>
              <a:r>
                <a:rPr lang="fr-FR" sz="11500" b="1" dirty="0">
                  <a:solidFill>
                    <a:srgbClr val="0099CB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R</a:t>
              </a:r>
            </a:p>
          </p:txBody>
        </p:sp>
        <p:sp>
          <p:nvSpPr>
            <p:cNvPr id="6" name="ZoneTexte 3">
              <a:extLst>
                <a:ext uri="{FF2B5EF4-FFF2-40B4-BE49-F238E27FC236}">
                  <a16:creationId xmlns:a16="http://schemas.microsoft.com/office/drawing/2014/main" id="{D46201C6-31D2-B784-988F-857412F57738}"/>
                </a:ext>
              </a:extLst>
            </p:cNvPr>
            <p:cNvSpPr txBox="1"/>
            <p:nvPr/>
          </p:nvSpPr>
          <p:spPr>
            <a:xfrm>
              <a:off x="443372" y="2478380"/>
              <a:ext cx="453650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 i="1" dirty="0">
                  <a:solidFill>
                    <a:srgbClr val="56A7A7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SPACE</a:t>
              </a:r>
              <a:endPara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endParaRPr>
            </a:p>
          </p:txBody>
        </p:sp>
      </p:grpSp>
      <p:pic>
        <p:nvPicPr>
          <p:cNvPr id="1026" name="Picture 2" descr="Portfolio - kaddour messabih">
            <a:extLst>
              <a:ext uri="{FF2B5EF4-FFF2-40B4-BE49-F238E27FC236}">
                <a16:creationId xmlns:a16="http://schemas.microsoft.com/office/drawing/2014/main" id="{2D4C55F1-B4E1-2E98-CE81-0CB6EB6D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-204192"/>
            <a:ext cx="140094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46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2A495286-DE00-F799-F03D-2722D6EEEAFE}"/>
              </a:ext>
            </a:extLst>
          </p:cNvPr>
          <p:cNvSpPr txBox="1"/>
          <p:nvPr/>
        </p:nvSpPr>
        <p:spPr>
          <a:xfrm>
            <a:off x="3755740" y="1926992"/>
            <a:ext cx="46805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180779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C8FCD4-5B67-85DC-44D2-DC9FCC76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63" y="1916832"/>
            <a:ext cx="2945892" cy="23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3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5D0581F8-CDD8-FFCB-255B-C9DEDAE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D0B4BBE2-6183-0ACF-0498-6AC931673251}"/>
              </a:ext>
            </a:extLst>
          </p:cNvPr>
          <p:cNvSpPr txBox="1"/>
          <p:nvPr/>
        </p:nvSpPr>
        <p:spPr>
          <a:xfrm>
            <a:off x="10416480" y="-36095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C</a:t>
            </a:r>
            <a:r>
              <a:rPr lang="fr-FR" sz="32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3200" dirty="0">
                <a:solidFill>
                  <a:srgbClr val="599902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L</a:t>
            </a:r>
            <a:r>
              <a:rPr lang="fr-FR" sz="3200" dirty="0">
                <a:solidFill>
                  <a:srgbClr val="CD0036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O</a:t>
            </a:r>
            <a:r>
              <a:rPr lang="fr-FR" sz="3200" dirty="0">
                <a:solidFill>
                  <a:srgbClr val="0099CB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R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1A89CC3D-462D-99D4-8872-1C8EB51C7028}"/>
              </a:ext>
            </a:extLst>
          </p:cNvPr>
          <p:cNvSpPr txBox="1"/>
          <p:nvPr/>
        </p:nvSpPr>
        <p:spPr>
          <a:xfrm>
            <a:off x="11183888" y="-3609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rgbClr val="56A7A7"/>
                </a:solidFill>
                <a:latin typeface="Flappy Bird" panose="00000400000000000000" pitchFamily="2" charset="0"/>
                <a:ea typeface="RetroBoundmini" panose="02000603000000000000" pitchFamily="2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386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-3481064" y="-387424"/>
            <a:ext cx="1951416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OU ESQUIVEZ-LES SELON LEUR COULEUR!</a:t>
            </a:r>
          </a:p>
        </p:txBody>
      </p:sp>
    </p:spTree>
    <p:extLst>
      <p:ext uri="{BB962C8B-B14F-4D97-AF65-F5344CB8AC3E}">
        <p14:creationId xmlns:p14="http://schemas.microsoft.com/office/powerpoint/2010/main" val="296931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-2040904" y="-387424"/>
            <a:ext cx="1584176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EVITEZ LES OBSTACLES SUR VOTRE CHEMIN</a:t>
            </a:r>
          </a:p>
        </p:txBody>
      </p:sp>
    </p:spTree>
    <p:extLst>
      <p:ext uri="{BB962C8B-B14F-4D97-AF65-F5344CB8AC3E}">
        <p14:creationId xmlns:p14="http://schemas.microsoft.com/office/powerpoint/2010/main" val="18120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-4561184" y="-387424"/>
            <a:ext cx="2059428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ATTRAPEZ DES BONUS POUR FACILITER VOTRE VOYAGE</a:t>
            </a:r>
          </a:p>
        </p:txBody>
      </p:sp>
    </p:spTree>
    <p:extLst>
      <p:ext uri="{BB962C8B-B14F-4D97-AF65-F5344CB8AC3E}">
        <p14:creationId xmlns:p14="http://schemas.microsoft.com/office/powerpoint/2010/main" val="371026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588766-0A6F-01A1-DF09-04BA05959357}"/>
              </a:ext>
            </a:extLst>
          </p:cNvPr>
          <p:cNvSpPr txBox="1"/>
          <p:nvPr/>
        </p:nvSpPr>
        <p:spPr>
          <a:xfrm>
            <a:off x="-4705200" y="-1611560"/>
            <a:ext cx="21242360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600" b="1" i="1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DEPENSEZ VOTRE BUTIN POUR CUSTOMISER VOTRE VAISSEAU</a:t>
            </a:r>
          </a:p>
        </p:txBody>
      </p:sp>
    </p:spTree>
    <p:extLst>
      <p:ext uri="{BB962C8B-B14F-4D97-AF65-F5344CB8AC3E}">
        <p14:creationId xmlns:p14="http://schemas.microsoft.com/office/powerpoint/2010/main" val="29460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3">
            <a:extLst>
              <a:ext uri="{FF2B5EF4-FFF2-40B4-BE49-F238E27FC236}">
                <a16:creationId xmlns:a16="http://schemas.microsoft.com/office/drawing/2014/main" id="{C2664C8B-1B82-F0B2-7364-E7BE730A0CB6}"/>
              </a:ext>
            </a:extLst>
          </p:cNvPr>
          <p:cNvSpPr txBox="1"/>
          <p:nvPr/>
        </p:nvSpPr>
        <p:spPr>
          <a:xfrm>
            <a:off x="3431704" y="2708920"/>
            <a:ext cx="58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Benjamin Ban </a:t>
            </a:r>
            <a:b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</a:br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&amp; Marine Bayet</a:t>
            </a:r>
          </a:p>
        </p:txBody>
      </p:sp>
    </p:spTree>
    <p:extLst>
      <p:ext uri="{BB962C8B-B14F-4D97-AF65-F5344CB8AC3E}">
        <p14:creationId xmlns:p14="http://schemas.microsoft.com/office/powerpoint/2010/main" val="813794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Flappy Bird</vt:lpstr>
      <vt:lpstr>RetroBoundmini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2023-01-25T16:17:39Z</dcterms:modified>
</cp:coreProperties>
</file>