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5" r:id="rId10"/>
    <p:sldId id="263" r:id="rId11"/>
    <p:sldId id="272" r:id="rId12"/>
    <p:sldId id="273" r:id="rId13"/>
    <p:sldId id="274" r:id="rId14"/>
    <p:sldId id="278" r:id="rId15"/>
    <p:sldId id="279" r:id="rId16"/>
    <p:sldId id="280" r:id="rId17"/>
    <p:sldId id="264" r:id="rId18"/>
    <p:sldId id="266" r:id="rId19"/>
    <p:sldId id="267" r:id="rId20"/>
    <p:sldId id="268" r:id="rId21"/>
    <p:sldId id="269" r:id="rId22"/>
    <p:sldId id="270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D36"/>
    <a:srgbClr val="72FDF8"/>
    <a:srgbClr val="56A7A7"/>
    <a:srgbClr val="FFB3B3"/>
    <a:srgbClr val="FF5050"/>
    <a:srgbClr val="5FECF9"/>
    <a:srgbClr val="010503"/>
    <a:srgbClr val="FF3399"/>
    <a:srgbClr val="CC0000"/>
    <a:srgbClr val="BA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D419-9F62-4D32-B4D6-785E03637ADB}" v="113" dt="2023-01-20T14:31:0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0" d="100"/>
          <a:sy n="70" d="100"/>
        </p:scale>
        <p:origin x="1166" y="3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  <pc:docChgLst>
    <pc:chgData name="Marine BAYET" userId="d4b4ad781415c63a" providerId="LiveId" clId="{0399D419-9F62-4D32-B4D6-785E03637ADB}"/>
    <pc:docChg chg="undo custSel addSld delSld modSld">
      <pc:chgData name="Marine BAYET" userId="d4b4ad781415c63a" providerId="LiveId" clId="{0399D419-9F62-4D32-B4D6-785E03637ADB}" dt="2023-01-20T14:31:02.284" v="370" actId="478"/>
      <pc:docMkLst>
        <pc:docMk/>
      </pc:docMkLst>
      <pc:sldChg chg="addSp modSp mod">
        <pc:chgData name="Marine BAYET" userId="d4b4ad781415c63a" providerId="LiveId" clId="{0399D419-9F62-4D32-B4D6-785E03637ADB}" dt="2023-01-20T13:22:01.549" v="303" actId="20577"/>
        <pc:sldMkLst>
          <pc:docMk/>
          <pc:sldMk cId="1719639563" sldId="259"/>
        </pc:sldMkLst>
        <pc:spChg chg="add mod">
          <ac:chgData name="Marine BAYET" userId="d4b4ad781415c63a" providerId="LiveId" clId="{0399D419-9F62-4D32-B4D6-785E03637ADB}" dt="2023-01-20T13:22:01.549" v="303" actId="20577"/>
          <ac:spMkLst>
            <pc:docMk/>
            <pc:sldMk cId="1719639563" sldId="259"/>
            <ac:spMk id="2" creationId="{F843581F-C18D-EBE8-1FA8-03A855663C26}"/>
          </ac:spMkLst>
        </pc:spChg>
      </pc:sldChg>
      <pc:sldChg chg="addSp delSp modSp mod">
        <pc:chgData name="Marine BAYET" userId="d4b4ad781415c63a" providerId="LiveId" clId="{0399D419-9F62-4D32-B4D6-785E03637ADB}" dt="2023-01-14T14:25:00.945" v="166" actId="164"/>
        <pc:sldMkLst>
          <pc:docMk/>
          <pc:sldMk cId="4180376292" sldId="270"/>
        </pc:sldMkLst>
        <pc:spChg chg="add mod">
          <ac:chgData name="Marine BAYET" userId="d4b4ad781415c63a" providerId="LiveId" clId="{0399D419-9F62-4D32-B4D6-785E03637ADB}" dt="2023-01-14T14:22:31.927" v="153" actId="164"/>
          <ac:spMkLst>
            <pc:docMk/>
            <pc:sldMk cId="4180376292" sldId="270"/>
            <ac:spMk id="2" creationId="{B701401A-39E0-AA96-C055-6A55DCDA14A4}"/>
          </ac:spMkLst>
        </pc:spChg>
        <pc:spChg chg="add mod ord">
          <ac:chgData name="Marine BAYET" userId="d4b4ad781415c63a" providerId="LiveId" clId="{0399D419-9F62-4D32-B4D6-785E03637ADB}" dt="2023-01-14T14:22:55.177" v="155" actId="164"/>
          <ac:spMkLst>
            <pc:docMk/>
            <pc:sldMk cId="4180376292" sldId="270"/>
            <ac:spMk id="38" creationId="{6F927A24-A113-E9B7-59EA-682CCDC1A3CD}"/>
          </ac:spMkLst>
        </pc:spChg>
        <pc:spChg chg="add mod ord">
          <ac:chgData name="Marine BAYET" userId="d4b4ad781415c63a" providerId="LiveId" clId="{0399D419-9F62-4D32-B4D6-785E03637ADB}" dt="2023-01-14T14:23:53.371" v="158" actId="164"/>
          <ac:spMkLst>
            <pc:docMk/>
            <pc:sldMk cId="4180376292" sldId="270"/>
            <ac:spMk id="41" creationId="{FFE4059A-4686-5960-F913-0C0C36B0CF59}"/>
          </ac:spMkLst>
        </pc:spChg>
        <pc:spChg chg="add mod ord">
          <ac:chgData name="Marine BAYET" userId="d4b4ad781415c63a" providerId="LiveId" clId="{0399D419-9F62-4D32-B4D6-785E03637ADB}" dt="2023-01-14T14:24:15.516" v="160" actId="164"/>
          <ac:spMkLst>
            <pc:docMk/>
            <pc:sldMk cId="4180376292" sldId="270"/>
            <ac:spMk id="43" creationId="{B7567EE3-B6D0-075B-36EC-C9640B2362AD}"/>
          </ac:spMkLst>
        </pc:spChg>
        <pc:spChg chg="add mod ord">
          <ac:chgData name="Marine BAYET" userId="d4b4ad781415c63a" providerId="LiveId" clId="{0399D419-9F62-4D32-B4D6-785E03637ADB}" dt="2023-01-14T14:24:24.933" v="162" actId="164"/>
          <ac:spMkLst>
            <pc:docMk/>
            <pc:sldMk cId="4180376292" sldId="270"/>
            <ac:spMk id="45" creationId="{71A878E6-3488-8B75-0D0A-7071691997EB}"/>
          </ac:spMkLst>
        </pc:spChg>
        <pc:spChg chg="add mod ord">
          <ac:chgData name="Marine BAYET" userId="d4b4ad781415c63a" providerId="LiveId" clId="{0399D419-9F62-4D32-B4D6-785E03637ADB}" dt="2023-01-14T14:24:40.581" v="164" actId="164"/>
          <ac:spMkLst>
            <pc:docMk/>
            <pc:sldMk cId="4180376292" sldId="270"/>
            <ac:spMk id="47" creationId="{D70A2D3C-5BCB-3F4B-30D5-338701A70232}"/>
          </ac:spMkLst>
        </pc:spChg>
        <pc:spChg chg="add mod">
          <ac:chgData name="Marine BAYET" userId="d4b4ad781415c63a" providerId="LiveId" clId="{0399D419-9F62-4D32-B4D6-785E03637ADB}" dt="2023-01-14T14:24:49.850" v="165" actId="164"/>
          <ac:spMkLst>
            <pc:docMk/>
            <pc:sldMk cId="4180376292" sldId="270"/>
            <ac:spMk id="49" creationId="{321CE86D-E1B9-2C93-BC4B-EE3667654F29}"/>
          </ac:spMkLst>
        </pc:spChg>
        <pc:spChg chg="add mod">
          <ac:chgData name="Marine BAYET" userId="d4b4ad781415c63a" providerId="LiveId" clId="{0399D419-9F62-4D32-B4D6-785E03637ADB}" dt="2023-01-14T14:25:00.945" v="166" actId="164"/>
          <ac:spMkLst>
            <pc:docMk/>
            <pc:sldMk cId="4180376292" sldId="270"/>
            <ac:spMk id="51" creationId="{C428E198-C6CF-16C7-DBEC-B9C8AB17BA8E}"/>
          </ac:spMkLst>
        </pc:spChg>
        <pc:grpChg chg="add del mod">
          <ac:chgData name="Marine BAYET" userId="d4b4ad781415c63a" providerId="LiveId" clId="{0399D419-9F62-4D32-B4D6-785E03637ADB}" dt="2023-01-14T14:16:00.577" v="30" actId="165"/>
          <ac:grpSpMkLst>
            <pc:docMk/>
            <pc:sldMk cId="4180376292" sldId="270"/>
            <ac:grpSpMk id="29" creationId="{581020EF-BBA6-BD97-10D2-D533AC7A610F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0" creationId="{8BBE405A-A6C9-563D-2CAD-A393342BAC32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1" creationId="{4E5A7E7E-0215-E478-0D96-8DF34C3FA399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3" creationId="{694CD2DD-6FC1-368D-9584-ACF81D6959E6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4" creationId="{84C3A43D-2C06-EF1D-C6B9-F068D39B4091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5" creationId="{ADD7F4EA-3DEA-4BE0-B113-ED678E62DFB6}"/>
          </ac:grpSpMkLst>
        </pc:grpChg>
        <pc:grpChg chg="add mod">
          <ac:chgData name="Marine BAYET" userId="d4b4ad781415c63a" providerId="LiveId" clId="{0399D419-9F62-4D32-B4D6-785E03637ADB}" dt="2023-01-14T14:22:31.927" v="153" actId="164"/>
          <ac:grpSpMkLst>
            <pc:docMk/>
            <pc:sldMk cId="4180376292" sldId="270"/>
            <ac:grpSpMk id="53" creationId="{102ABEE5-4B0B-EB4C-4EEA-C5BC629CC960}"/>
          </ac:grpSpMkLst>
        </pc:grpChg>
        <pc:grpChg chg="add mod">
          <ac:chgData name="Marine BAYET" userId="d4b4ad781415c63a" providerId="LiveId" clId="{0399D419-9F62-4D32-B4D6-785E03637ADB}" dt="2023-01-14T14:22:55.177" v="155" actId="164"/>
          <ac:grpSpMkLst>
            <pc:docMk/>
            <pc:sldMk cId="4180376292" sldId="270"/>
            <ac:grpSpMk id="54" creationId="{8FFAB02E-D7B9-0AAE-C418-1EC7D91614A7}"/>
          </ac:grpSpMkLst>
        </pc:grpChg>
        <pc:grpChg chg="add mod">
          <ac:chgData name="Marine BAYET" userId="d4b4ad781415c63a" providerId="LiveId" clId="{0399D419-9F62-4D32-B4D6-785E03637ADB}" dt="2023-01-14T14:23:53.371" v="158" actId="164"/>
          <ac:grpSpMkLst>
            <pc:docMk/>
            <pc:sldMk cId="4180376292" sldId="270"/>
            <ac:grpSpMk id="55" creationId="{15B3F44C-87E0-BD02-83A1-179BC92C2D06}"/>
          </ac:grpSpMkLst>
        </pc:grpChg>
        <pc:grpChg chg="add mod">
          <ac:chgData name="Marine BAYET" userId="d4b4ad781415c63a" providerId="LiveId" clId="{0399D419-9F62-4D32-B4D6-785E03637ADB}" dt="2023-01-14T14:24:15.516" v="160" actId="164"/>
          <ac:grpSpMkLst>
            <pc:docMk/>
            <pc:sldMk cId="4180376292" sldId="270"/>
            <ac:grpSpMk id="56" creationId="{093D39C7-48B8-7A2D-AC22-BB73AC0B21F5}"/>
          </ac:grpSpMkLst>
        </pc:grpChg>
        <pc:grpChg chg="add mod">
          <ac:chgData name="Marine BAYET" userId="d4b4ad781415c63a" providerId="LiveId" clId="{0399D419-9F62-4D32-B4D6-785E03637ADB}" dt="2023-01-14T14:24:24.933" v="162" actId="164"/>
          <ac:grpSpMkLst>
            <pc:docMk/>
            <pc:sldMk cId="4180376292" sldId="270"/>
            <ac:grpSpMk id="57" creationId="{E6C3B5CB-5202-5326-52E0-3ACCD151D713}"/>
          </ac:grpSpMkLst>
        </pc:grpChg>
        <pc:grpChg chg="add mod">
          <ac:chgData name="Marine BAYET" userId="d4b4ad781415c63a" providerId="LiveId" clId="{0399D419-9F62-4D32-B4D6-785E03637ADB}" dt="2023-01-14T14:24:40.581" v="164" actId="164"/>
          <ac:grpSpMkLst>
            <pc:docMk/>
            <pc:sldMk cId="4180376292" sldId="270"/>
            <ac:grpSpMk id="58" creationId="{511DC13A-D86D-C3A5-3EBE-3571AF2BC9CB}"/>
          </ac:grpSpMkLst>
        </pc:grpChg>
        <pc:grpChg chg="add mod">
          <ac:chgData name="Marine BAYET" userId="d4b4ad781415c63a" providerId="LiveId" clId="{0399D419-9F62-4D32-B4D6-785E03637ADB}" dt="2023-01-14T14:24:49.850" v="165" actId="164"/>
          <ac:grpSpMkLst>
            <pc:docMk/>
            <pc:sldMk cId="4180376292" sldId="270"/>
            <ac:grpSpMk id="59" creationId="{38F2E2EB-A669-4782-B05C-337A968D6A33}"/>
          </ac:grpSpMkLst>
        </pc:grpChg>
        <pc:grpChg chg="add mod">
          <ac:chgData name="Marine BAYET" userId="d4b4ad781415c63a" providerId="LiveId" clId="{0399D419-9F62-4D32-B4D6-785E03637ADB}" dt="2023-01-14T14:25:00.945" v="166" actId="164"/>
          <ac:grpSpMkLst>
            <pc:docMk/>
            <pc:sldMk cId="4180376292" sldId="270"/>
            <ac:grpSpMk id="60" creationId="{A8F4ABCE-0B69-5976-6F1A-EE189AD9E69F}"/>
          </ac:grpSpMkLst>
        </pc:grpChg>
        <pc:picChg chg="add del mod topLvl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14" creationId="{B21D91EA-9601-5593-3EA1-1DD4863970C5}"/>
          </ac:picMkLst>
        </pc:picChg>
        <pc:picChg chg="add del mod topLvl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15" creationId="{31F6879F-4A00-0082-32E2-25453464D6A6}"/>
          </ac:picMkLst>
        </pc:picChg>
        <pc:picChg chg="mod topLvl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16" creationId="{AA509538-315A-F877-A4C0-B85B878D61E3}"/>
          </ac:picMkLst>
        </pc:picChg>
        <pc:picChg chg="mo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17" creationId="{DC648DDC-A70F-FF61-2A6E-2745C7CC9C0D}"/>
          </ac:picMkLst>
        </pc:picChg>
        <pc:picChg chg="mod topLvl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18" creationId="{FFD0E026-2C63-A2C7-D5CD-A0EF7F3897CD}"/>
          </ac:picMkLst>
        </pc:picChg>
        <pc:picChg chg="mod topLvl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19" creationId="{58CC56AD-B1C6-532B-59E3-7CF84A3991A1}"/>
          </ac:picMkLst>
        </pc:picChg>
        <pc:picChg chg="mod topLvl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20" creationId="{1E273A9D-0234-FC59-0635-3CB19CF4DB4D}"/>
          </ac:picMkLst>
        </pc:picChg>
        <pc:picChg chg="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21" creationId="{5DA0DC77-42E9-AB31-77B0-F66DA56A154A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2" creationId="{86CC6CDA-F2A7-4852-C0B5-EB36F308F677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3" creationId="{05DD5754-396A-8C07-B8E6-F334394062A4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4" creationId="{88C47114-175F-8371-BC6A-808824F2EB50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5" creationId="{0A5AAF80-5363-89B2-DB17-00C879E1B781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6" creationId="{63C64A6F-59A2-6065-8344-96A270261A5B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7" creationId="{A63CB1C6-786F-4158-F729-C36822E0CAAF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8" creationId="{44667EE0-2F3A-7B5B-36B4-97FB1BE3FEF6}"/>
          </ac:picMkLst>
        </pc:picChg>
        <pc:picChg chg="add del mod">
          <ac:chgData name="Marine BAYET" userId="d4b4ad781415c63a" providerId="LiveId" clId="{0399D419-9F62-4D32-B4D6-785E03637ADB}" dt="2023-01-14T14:15:45.331" v="22" actId="478"/>
          <ac:picMkLst>
            <pc:docMk/>
            <pc:sldMk cId="4180376292" sldId="270"/>
            <ac:picMk id="32" creationId="{8A25FDF6-FF1E-FC2D-A5D6-F18D188064C6}"/>
          </ac:picMkLst>
        </pc:picChg>
        <pc:picChg chg="add mod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37" creationId="{47FC092F-11A0-7363-2D3C-90BD87FD2723}"/>
          </ac:picMkLst>
        </pc:picChg>
        <pc:picChg chg="add mod ord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39" creationId="{B0B88CDA-BBEE-B69E-856B-1D13FAD442D9}"/>
          </ac:picMkLst>
        </pc:picChg>
        <pc:picChg chg="add del mod">
          <ac:chgData name="Marine BAYET" userId="d4b4ad781415c63a" providerId="LiveId" clId="{0399D419-9F62-4D32-B4D6-785E03637ADB}" dt="2023-01-14T14:19:11.543" v="119" actId="478"/>
          <ac:picMkLst>
            <pc:docMk/>
            <pc:sldMk cId="4180376292" sldId="270"/>
            <ac:picMk id="40" creationId="{902E256E-BD12-718C-E023-034B20C061CF}"/>
          </ac:picMkLst>
        </pc:picChg>
        <pc:picChg chg="add mod ord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42" creationId="{03220851-5E93-3004-0F9C-56F157B48F6D}"/>
          </ac:picMkLst>
        </pc:picChg>
        <pc:picChg chg="add mod or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44" creationId="{AFCBC6F6-32A8-AD2B-ECC9-EF1CB437F98D}"/>
          </ac:picMkLst>
        </pc:picChg>
        <pc:picChg chg="add mod ord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46" creationId="{7B3EB970-3C96-6870-3746-B4616937B5B7}"/>
          </ac:picMkLst>
        </pc:picChg>
        <pc:picChg chg="add mod ord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48" creationId="{393E7098-8726-5251-07F9-B6107B94E583}"/>
          </ac:picMkLst>
        </pc:picChg>
        <pc:picChg chg="add mod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50" creationId="{0D583D31-6180-C0F6-21AE-C14E483D015B}"/>
          </ac:picMkLst>
        </pc:picChg>
        <pc:picChg chg="add 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52" creationId="{343021D2-4B1F-AEA8-D61C-91FCA6C2C53A}"/>
          </ac:picMkLst>
        </pc:picChg>
        <pc:picChg chg="del mod topLvl">
          <ac:chgData name="Marine BAYET" userId="d4b4ad781415c63a" providerId="LiveId" clId="{0399D419-9F62-4D32-B4D6-785E03637ADB}" dt="2023-01-14T14:16:23.692" v="35" actId="478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0399D419-9F62-4D32-B4D6-785E03637ADB}" dt="2023-01-14T14:52:39.744" v="288" actId="196"/>
        <pc:sldMkLst>
          <pc:docMk/>
          <pc:sldMk cId="1733317260" sldId="275"/>
        </pc:sldMkLst>
        <pc:spChg chg="del">
          <ac:chgData name="Marine BAYET" userId="d4b4ad781415c63a" providerId="LiveId" clId="{0399D419-9F62-4D32-B4D6-785E03637ADB}" dt="2023-01-14T14:38:42.144" v="253" actId="478"/>
          <ac:spMkLst>
            <pc:docMk/>
            <pc:sldMk cId="1733317260" sldId="275"/>
            <ac:spMk id="2" creationId="{5025CF76-B94A-7BD5-1910-CCC8D17A6B2B}"/>
          </ac:spMkLst>
        </pc:spChg>
        <pc:spChg chg="del">
          <ac:chgData name="Marine BAYET" userId="d4b4ad781415c63a" providerId="LiveId" clId="{0399D419-9F62-4D32-B4D6-785E03637ADB}" dt="2023-01-14T14:38:49.785" v="254"/>
          <ac:spMkLst>
            <pc:docMk/>
            <pc:sldMk cId="1733317260" sldId="275"/>
            <ac:spMk id="3" creationId="{9B29F9BE-A58B-9EE8-4F63-D23B42F61BB5}"/>
          </ac:spMkLst>
        </pc:spChg>
        <pc:picChg chg="add mod">
          <ac:chgData name="Marine BAYET" userId="d4b4ad781415c63a" providerId="LiveId" clId="{0399D419-9F62-4D32-B4D6-785E03637ADB}" dt="2023-01-14T14:40:04.981" v="279" actId="1076"/>
          <ac:picMkLst>
            <pc:docMk/>
            <pc:sldMk cId="1733317260" sldId="275"/>
            <ac:picMk id="5" creationId="{342513D9-4975-935D-2ED2-273C6DE15B89}"/>
          </ac:picMkLst>
        </pc:picChg>
        <pc:picChg chg="add mod">
          <ac:chgData name="Marine BAYET" userId="d4b4ad781415c63a" providerId="LiveId" clId="{0399D419-9F62-4D32-B4D6-785E03637ADB}" dt="2023-01-14T14:40:08.562" v="282" actId="1076"/>
          <ac:picMkLst>
            <pc:docMk/>
            <pc:sldMk cId="1733317260" sldId="275"/>
            <ac:picMk id="7" creationId="{5BDD7DE8-2CD1-4ABD-5055-2D7E197022E4}"/>
          </ac:picMkLst>
        </pc:picChg>
        <pc:picChg chg="add mod">
          <ac:chgData name="Marine BAYET" userId="d4b4ad781415c63a" providerId="LiveId" clId="{0399D419-9F62-4D32-B4D6-785E03637ADB}" dt="2023-01-14T14:40:07.493" v="281" actId="1076"/>
          <ac:picMkLst>
            <pc:docMk/>
            <pc:sldMk cId="1733317260" sldId="275"/>
            <ac:picMk id="9" creationId="{39CE6F83-89CE-A72B-2D7B-89DED82D2EAD}"/>
          </ac:picMkLst>
        </pc:picChg>
        <pc:picChg chg="add mod">
          <ac:chgData name="Marine BAYET" userId="d4b4ad781415c63a" providerId="LiveId" clId="{0399D419-9F62-4D32-B4D6-785E03637ADB}" dt="2023-01-14T14:40:09.475" v="283" actId="1076"/>
          <ac:picMkLst>
            <pc:docMk/>
            <pc:sldMk cId="1733317260" sldId="275"/>
            <ac:picMk id="11" creationId="{D561E9DD-8FE7-7457-5C32-0B7FBBE47918}"/>
          </ac:picMkLst>
        </pc:picChg>
        <pc:picChg chg="add mod">
          <ac:chgData name="Marine BAYET" userId="d4b4ad781415c63a" providerId="LiveId" clId="{0399D419-9F62-4D32-B4D6-785E03637ADB}" dt="2023-01-14T14:40:10.219" v="284" actId="1076"/>
          <ac:picMkLst>
            <pc:docMk/>
            <pc:sldMk cId="1733317260" sldId="275"/>
            <ac:picMk id="13" creationId="{A39654FE-1713-0BDE-2461-2EF098AA9B41}"/>
          </ac:picMkLst>
        </pc:picChg>
        <pc:picChg chg="add mod">
          <ac:chgData name="Marine BAYET" userId="d4b4ad781415c63a" providerId="LiveId" clId="{0399D419-9F62-4D32-B4D6-785E03637ADB}" dt="2023-01-14T14:40:11.227" v="285" actId="1076"/>
          <ac:picMkLst>
            <pc:docMk/>
            <pc:sldMk cId="1733317260" sldId="275"/>
            <ac:picMk id="15" creationId="{32626B01-253A-3A1A-79B8-D98B9868A1C1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6" creationId="{DF362733-E550-7F92-7808-8070F1126A1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7" creationId="{63ABC971-849D-E80F-D5E9-4C7F973A9C50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8" creationId="{7F73CE16-A912-188A-6033-F0A91375785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9" creationId="{55CF8F9D-69CB-BD7E-C8FA-4C7721A22883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0" creationId="{09DF1921-BF8B-EEEC-8899-4D07A45C350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1" creationId="{588C1A51-9F8A-0BE0-1736-8E77C8B12984}"/>
          </ac:picMkLst>
        </pc:picChg>
      </pc:sldChg>
      <pc:sldChg chg="addSp delSp modSp new del mod">
        <pc:chgData name="Marine BAYET" userId="d4b4ad781415c63a" providerId="LiveId" clId="{0399D419-9F62-4D32-B4D6-785E03637ADB}" dt="2023-01-14T14:38:37.723" v="251" actId="680"/>
        <pc:sldMkLst>
          <pc:docMk/>
          <pc:sldMk cId="3838309396" sldId="275"/>
        </pc:sldMkLst>
        <pc:spChg chg="add del">
          <ac:chgData name="Marine BAYET" userId="d4b4ad781415c63a" providerId="LiveId" clId="{0399D419-9F62-4D32-B4D6-785E03637ADB}" dt="2023-01-14T14:38:37.212" v="250" actId="478"/>
          <ac:spMkLst>
            <pc:docMk/>
            <pc:sldMk cId="3838309396" sldId="275"/>
            <ac:spMk id="2" creationId="{A3F93C0F-0FE0-5972-DF4D-2CC3D0E12BD0}"/>
          </ac:spMkLst>
        </pc:spChg>
        <pc:spChg chg="add del">
          <ac:chgData name="Marine BAYET" userId="d4b4ad781415c63a" providerId="LiveId" clId="{0399D419-9F62-4D32-B4D6-785E03637ADB}" dt="2023-01-14T14:38:37.185" v="249" actId="478"/>
          <ac:spMkLst>
            <pc:docMk/>
            <pc:sldMk cId="3838309396" sldId="275"/>
            <ac:spMk id="3" creationId="{29BC49E9-6859-FE61-5D1B-C07D1C3CEE18}"/>
          </ac:spMkLst>
        </pc:sp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" creationId="{F326D89B-62E8-FF36-DDFA-D91CD1E30A31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7" creationId="{2203CCE4-9E36-2093-3443-91A30DB8F31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9" creationId="{EA1E988D-1B6D-4B1D-43A4-78689819E7D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1" creationId="{08DD9ADB-847E-80D5-8E1A-FDEAE321CDAE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3" creationId="{B4F72142-2EBB-1275-32B0-9B65EFE9A35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5" creationId="{D492044D-84BD-CF32-7BBA-18B3ECA4857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7" creationId="{ACDA176F-F07A-1860-3FAC-B0DC6A612F5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9" creationId="{C3EAA96C-2771-F5AE-6F7B-19766A8054C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1" creationId="{86693AD4-C2AB-BA82-5474-C3AC40020AC0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3" creationId="{F53D7D95-72DB-0A97-D0D6-048DCFE1BB69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5" creationId="{81D9614E-BE8F-5060-28F4-1E728864BA62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7" creationId="{836639E9-58FF-C2F6-D050-04F8D881430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9" creationId="{C71BD8CF-AA53-7E3C-836D-11707200CCE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1" creationId="{5A1E496C-66C1-C7C3-6A86-722CB112984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3" creationId="{D4B364D2-F2D5-2AFB-B091-D780E9DC04A8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5" creationId="{4300AE50-87C7-F2B5-8BEF-2FC98623039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7" creationId="{66AFC5E2-069F-9264-4C02-8BCE0BA6255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9" creationId="{DCF86548-EF7C-49B7-FC21-302041C0383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1" creationId="{58E5103A-A31C-873E-CB71-0C1BF42042D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3" creationId="{4562C30E-D4DB-192E-16D8-082CBE7009C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5" creationId="{73C4D20D-135B-E807-4338-A72E14899EE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7" creationId="{F1E870AE-61FD-0169-6CC4-8AE57CD8DBB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9" creationId="{AFEE7951-21EE-FC45-7BCC-DDC160AD940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1" creationId="{5495318C-43A2-559F-DB4B-73D6EE0A1936}"/>
          </ac:picMkLst>
        </pc:picChg>
        <pc:picChg chg="add del">
          <ac:chgData name="Marine BAYET" userId="d4b4ad781415c63a" providerId="LiveId" clId="{0399D419-9F62-4D32-B4D6-785E03637ADB}" dt="2023-01-14T14:38:37.175" v="248"/>
          <ac:picMkLst>
            <pc:docMk/>
            <pc:sldMk cId="3838309396" sldId="275"/>
            <ac:picMk id="1026" creationId="{82DC0152-4C0A-9D75-2914-26949C3AFEA8}"/>
          </ac:picMkLst>
        </pc:picChg>
      </pc:sldChg>
      <pc:sldChg chg="addSp delSp modSp new mod">
        <pc:chgData name="Marine BAYET" userId="d4b4ad781415c63a" providerId="LiveId" clId="{0399D419-9F62-4D32-B4D6-785E03637ADB}" dt="2023-01-20T13:46:46.937" v="304" actId="1076"/>
        <pc:sldMkLst>
          <pc:docMk/>
          <pc:sldMk cId="819084507" sldId="276"/>
        </pc:sldMkLst>
        <pc:spChg chg="del">
          <ac:chgData name="Marine BAYET" userId="d4b4ad781415c63a" providerId="LiveId" clId="{0399D419-9F62-4D32-B4D6-785E03637ADB}" dt="2023-01-20T13:08:05.208" v="290" actId="931"/>
          <ac:spMkLst>
            <pc:docMk/>
            <pc:sldMk cId="819084507" sldId="276"/>
            <ac:spMk id="3" creationId="{55BB3AFB-A532-1610-ABAC-A9BFBCC32D8F}"/>
          </ac:spMkLst>
        </pc:spChg>
        <pc:picChg chg="add mod">
          <ac:chgData name="Marine BAYET" userId="d4b4ad781415c63a" providerId="LiveId" clId="{0399D419-9F62-4D32-B4D6-785E03637ADB}" dt="2023-01-20T13:08:08.007" v="292" actId="962"/>
          <ac:picMkLst>
            <pc:docMk/>
            <pc:sldMk cId="819084507" sldId="276"/>
            <ac:picMk id="5" creationId="{62C74379-BBB5-E4BA-DA43-AB54989F956F}"/>
          </ac:picMkLst>
        </pc:picChg>
        <pc:picChg chg="add mod">
          <ac:chgData name="Marine BAYET" userId="d4b4ad781415c63a" providerId="LiveId" clId="{0399D419-9F62-4D32-B4D6-785E03637ADB}" dt="2023-01-20T13:46:46.937" v="304" actId="1076"/>
          <ac:picMkLst>
            <pc:docMk/>
            <pc:sldMk cId="819084507" sldId="276"/>
            <ac:picMk id="7" creationId="{DB6CCF82-B46F-7A69-4D02-EA4592E3BB2C}"/>
          </ac:picMkLst>
        </pc:picChg>
      </pc:sldChg>
      <pc:sldChg chg="addSp delSp modSp add mod setBg">
        <pc:chgData name="Marine BAYET" userId="d4b4ad781415c63a" providerId="LiveId" clId="{0399D419-9F62-4D32-B4D6-785E03637ADB}" dt="2023-01-20T14:10:40.444" v="368" actId="14100"/>
        <pc:sldMkLst>
          <pc:docMk/>
          <pc:sldMk cId="3354638903" sldId="277"/>
        </pc:sldMkLst>
        <pc:spChg chg="mo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2" creationId="{27C4694A-3475-9BA5-7F1D-49C5AB902B11}"/>
          </ac:spMkLst>
        </pc:spChg>
        <pc:spChg chg="add mod ord">
          <ac:chgData name="Marine BAYET" userId="d4b4ad781415c63a" providerId="LiveId" clId="{0399D419-9F62-4D32-B4D6-785E03637ADB}" dt="2023-01-20T14:08:58.173" v="362" actId="2085"/>
          <ac:spMkLst>
            <pc:docMk/>
            <pc:sldMk cId="3354638903" sldId="277"/>
            <ac:spMk id="6" creationId="{7DEBE8DA-E726-1682-ACA8-748EE214FF57}"/>
          </ac:spMkLst>
        </pc:spChg>
        <pc:spChg chg="ad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12" creationId="{247AB924-1B87-43FC-B7C7-B112D5C51A0E}"/>
          </ac:spMkLst>
        </pc:spChg>
        <pc:picChg chg="add mod modCrop">
          <ac:chgData name="Marine BAYET" userId="d4b4ad781415c63a" providerId="LiveId" clId="{0399D419-9F62-4D32-B4D6-785E03637ADB}" dt="2023-01-20T14:10:15.974" v="363" actId="14100"/>
          <ac:picMkLst>
            <pc:docMk/>
            <pc:sldMk cId="3354638903" sldId="277"/>
            <ac:picMk id="3" creationId="{6009E9BB-D3C3-B9BA-A49B-582B44E74085}"/>
          </ac:picMkLst>
        </pc:picChg>
        <pc:picChg chg="add mod">
          <ac:chgData name="Marine BAYET" userId="d4b4ad781415c63a" providerId="LiveId" clId="{0399D419-9F62-4D32-B4D6-785E03637ADB}" dt="2023-01-20T14:10:40.444" v="368" actId="14100"/>
          <ac:picMkLst>
            <pc:docMk/>
            <pc:sldMk cId="3354638903" sldId="277"/>
            <ac:picMk id="4" creationId="{449DCAF1-41E7-438C-44CF-E96BC09271F8}"/>
          </ac:picMkLst>
        </pc:picChg>
        <pc:picChg chg="mod ord modCrop">
          <ac:chgData name="Marine BAYET" userId="d4b4ad781415c63a" providerId="LiveId" clId="{0399D419-9F62-4D32-B4D6-785E03637ADB}" dt="2023-01-20T14:10:30.685" v="366" actId="1076"/>
          <ac:picMkLst>
            <pc:docMk/>
            <pc:sldMk cId="3354638903" sldId="277"/>
            <ac:picMk id="5" creationId="{62C74379-BBB5-E4BA-DA43-AB54989F956F}"/>
          </ac:picMkLst>
        </pc:picChg>
        <pc:picChg chg="del">
          <ac:chgData name="Marine BAYET" userId="d4b4ad781415c63a" providerId="LiveId" clId="{0399D419-9F62-4D32-B4D6-785E03637ADB}" dt="2023-01-20T13:08:12.904" v="294" actId="478"/>
          <ac:picMkLst>
            <pc:docMk/>
            <pc:sldMk cId="3354638903" sldId="277"/>
            <ac:picMk id="7" creationId="{DB6CCF82-B46F-7A69-4D02-EA4592E3BB2C}"/>
          </ac:picMkLst>
        </pc:pic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0" creationId="{99AE2756-0FC4-4155-83E7-58AAAB63E757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4" creationId="{818DC98F-4057-4645-B948-F604F39A9CFE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6" creationId="{DAD2B705-4A9B-408D-AA80-4F41045E09DE}"/>
          </ac:cxnSpMkLst>
        </pc:cxnChg>
      </pc:sldChg>
      <pc:sldChg chg="delSp add">
        <pc:chgData name="Marine BAYET" userId="d4b4ad781415c63a" providerId="LiveId" clId="{0399D419-9F62-4D32-B4D6-785E03637ADB}" dt="2023-01-20T14:31:02.284" v="370" actId="478"/>
        <pc:sldMkLst>
          <pc:docMk/>
          <pc:sldMk cId="1522095350" sldId="278"/>
        </pc:sldMkLst>
        <pc:picChg chg="del">
          <ac:chgData name="Marine BAYET" userId="d4b4ad781415c63a" providerId="LiveId" clId="{0399D419-9F62-4D32-B4D6-785E03637ADB}" dt="2023-01-20T14:31:02.284" v="370" actId="478"/>
          <ac:picMkLst>
            <pc:docMk/>
            <pc:sldMk cId="1522095350" sldId="278"/>
            <ac:picMk id="2" creationId="{C6E08E8F-FBCF-A8AC-ECA7-EC14A97E93C6}"/>
          </ac:picMkLst>
        </pc:picChg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576568646" sldId="279"/>
        </pc:sldMkLst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2395780686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656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B3F44C-87E0-BD02-83A1-179BC92C2D06}"/>
              </a:ext>
            </a:extLst>
          </p:cNvPr>
          <p:cNvGrpSpPr/>
          <p:nvPr/>
        </p:nvGrpSpPr>
        <p:grpSpPr>
          <a:xfrm>
            <a:off x="2855740" y="4353272"/>
            <a:ext cx="901799" cy="1524000"/>
            <a:chOff x="2855740" y="4353272"/>
            <a:chExt cx="901799" cy="1524000"/>
          </a:xfrm>
        </p:grpSpPr>
        <p:sp>
          <p:nvSpPr>
            <p:cNvPr id="41" name="ZoneTexte 3">
              <a:extLst>
                <a:ext uri="{FF2B5EF4-FFF2-40B4-BE49-F238E27FC236}">
                  <a16:creationId xmlns:a16="http://schemas.microsoft.com/office/drawing/2014/main" id="{FFE4059A-4686-5960-F913-0C0C36B0CF59}"/>
                </a:ext>
              </a:extLst>
            </p:cNvPr>
            <p:cNvSpPr txBox="1"/>
            <p:nvPr/>
          </p:nvSpPr>
          <p:spPr>
            <a:xfrm>
              <a:off x="2927648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3220851-5E93-3004-0F9C-56F157B4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68" y="5085184"/>
              <a:ext cx="360040" cy="36004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53272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D39C7-48B8-7A2D-AC22-BB73AC0B21F5}"/>
              </a:ext>
            </a:extLst>
          </p:cNvPr>
          <p:cNvGrpSpPr/>
          <p:nvPr/>
        </p:nvGrpSpPr>
        <p:grpSpPr>
          <a:xfrm>
            <a:off x="4079776" y="4353272"/>
            <a:ext cx="864096" cy="1524000"/>
            <a:chOff x="4079776" y="4353272"/>
            <a:chExt cx="864096" cy="1524000"/>
          </a:xfrm>
        </p:grpSpPr>
        <p:sp>
          <p:nvSpPr>
            <p:cNvPr id="43" name="ZoneTexte 3">
              <a:extLst>
                <a:ext uri="{FF2B5EF4-FFF2-40B4-BE49-F238E27FC236}">
                  <a16:creationId xmlns:a16="http://schemas.microsoft.com/office/drawing/2014/main" id="{B7567EE3-B6D0-075B-36EC-C9640B2362AD}"/>
                </a:ext>
              </a:extLst>
            </p:cNvPr>
            <p:cNvSpPr txBox="1"/>
            <p:nvPr/>
          </p:nvSpPr>
          <p:spPr>
            <a:xfrm>
              <a:off x="415178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FCBC6F6-32A8-AD2B-ECC9-EF1CB437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804" y="5085184"/>
              <a:ext cx="360040" cy="360040"/>
            </a:xfrm>
            <a:prstGeom prst="rect">
              <a:avLst/>
            </a:prstGeom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C648DDC-A70F-FF61-2A6E-2745C7CC9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4079776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AB02E-D7B9-0AAE-C418-1EC7D91614A7}"/>
              </a:ext>
            </a:extLst>
          </p:cNvPr>
          <p:cNvGrpSpPr/>
          <p:nvPr/>
        </p:nvGrpSpPr>
        <p:grpSpPr>
          <a:xfrm>
            <a:off x="1703562" y="4353272"/>
            <a:ext cx="864096" cy="1524000"/>
            <a:chOff x="1703562" y="4353272"/>
            <a:chExt cx="864096" cy="1524000"/>
          </a:xfrm>
        </p:grpSpPr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B88CDA-BBEE-B69E-856B-1D13FAD4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40" y="5085184"/>
              <a:ext cx="360040" cy="360040"/>
            </a:xfrm>
            <a:prstGeom prst="rect">
              <a:avLst/>
            </a:prstGeom>
          </p:spPr>
        </p:pic>
        <p:sp>
          <p:nvSpPr>
            <p:cNvPr id="38" name="ZoneTexte 3">
              <a:extLst>
                <a:ext uri="{FF2B5EF4-FFF2-40B4-BE49-F238E27FC236}">
                  <a16:creationId xmlns:a16="http://schemas.microsoft.com/office/drawing/2014/main" id="{6F927A24-A113-E9B7-59EA-682CCDC1A3CD}"/>
                </a:ext>
              </a:extLst>
            </p:cNvPr>
            <p:cNvSpPr txBox="1"/>
            <p:nvPr/>
          </p:nvSpPr>
          <p:spPr>
            <a:xfrm>
              <a:off x="1775520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3B5CB-5202-5326-52E0-3ACCD151D713}"/>
              </a:ext>
            </a:extLst>
          </p:cNvPr>
          <p:cNvGrpSpPr/>
          <p:nvPr/>
        </p:nvGrpSpPr>
        <p:grpSpPr>
          <a:xfrm>
            <a:off x="5144469" y="4353272"/>
            <a:ext cx="864096" cy="1524000"/>
            <a:chOff x="5144469" y="4353272"/>
            <a:chExt cx="864096" cy="1524000"/>
          </a:xfrm>
        </p:grpSpPr>
        <p:sp>
          <p:nvSpPr>
            <p:cNvPr id="45" name="ZoneTexte 3">
              <a:extLst>
                <a:ext uri="{FF2B5EF4-FFF2-40B4-BE49-F238E27FC236}">
                  <a16:creationId xmlns:a16="http://schemas.microsoft.com/office/drawing/2014/main" id="{71A878E6-3488-8B75-0D0A-7071691997EB}"/>
                </a:ext>
              </a:extLst>
            </p:cNvPr>
            <p:cNvSpPr txBox="1"/>
            <p:nvPr/>
          </p:nvSpPr>
          <p:spPr>
            <a:xfrm>
              <a:off x="523190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3EB970-3C96-6870-3746-B4616937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916" y="5085184"/>
              <a:ext cx="360040" cy="360040"/>
            </a:xfrm>
            <a:prstGeom prst="rect">
              <a:avLst/>
            </a:prstGeom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1DC13A-D86D-C3A5-3EBE-3571AF2BC9CB}"/>
              </a:ext>
            </a:extLst>
          </p:cNvPr>
          <p:cNvGrpSpPr/>
          <p:nvPr/>
        </p:nvGrpSpPr>
        <p:grpSpPr>
          <a:xfrm>
            <a:off x="6269982" y="4343350"/>
            <a:ext cx="864096" cy="1524000"/>
            <a:chOff x="6269982" y="4343350"/>
            <a:chExt cx="864096" cy="1524000"/>
          </a:xfrm>
        </p:grpSpPr>
        <p:sp>
          <p:nvSpPr>
            <p:cNvPr id="47" name="ZoneTexte 3">
              <a:extLst>
                <a:ext uri="{FF2B5EF4-FFF2-40B4-BE49-F238E27FC236}">
                  <a16:creationId xmlns:a16="http://schemas.microsoft.com/office/drawing/2014/main" id="{D70A2D3C-5BCB-3F4B-30D5-338701A70232}"/>
                </a:ext>
              </a:extLst>
            </p:cNvPr>
            <p:cNvSpPr txBox="1"/>
            <p:nvPr/>
          </p:nvSpPr>
          <p:spPr>
            <a:xfrm>
              <a:off x="631202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3E7098-8726-5251-07F9-B6107B94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4" y="5085184"/>
              <a:ext cx="360040" cy="360040"/>
            </a:xfrm>
            <a:prstGeom prst="rect">
              <a:avLst/>
            </a:prstGeom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ABEE5-4B0B-EB4C-4EEA-C5BC629CC960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3">
              <a:extLst>
                <a:ext uri="{FF2B5EF4-FFF2-40B4-BE49-F238E27FC236}">
                  <a16:creationId xmlns:a16="http://schemas.microsoft.com/office/drawing/2014/main" id="{B701401A-39E0-AA96-C055-6A55DCDA14A4}"/>
                </a:ext>
              </a:extLst>
            </p:cNvPr>
            <p:cNvSpPr txBox="1"/>
            <p:nvPr/>
          </p:nvSpPr>
          <p:spPr>
            <a:xfrm>
              <a:off x="62339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C092F-11A0-7363-2D3C-90BD87F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1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F2E2EB-A669-4782-B05C-337A968D6A33}"/>
              </a:ext>
            </a:extLst>
          </p:cNvPr>
          <p:cNvGrpSpPr/>
          <p:nvPr/>
        </p:nvGrpSpPr>
        <p:grpSpPr>
          <a:xfrm>
            <a:off x="7411072" y="4343350"/>
            <a:ext cx="864096" cy="1524000"/>
            <a:chOff x="7411072" y="4343350"/>
            <a:chExt cx="864096" cy="1524000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3">
              <a:extLst>
                <a:ext uri="{FF2B5EF4-FFF2-40B4-BE49-F238E27FC236}">
                  <a16:creationId xmlns:a16="http://schemas.microsoft.com/office/drawing/2014/main" id="{321CE86D-E1B9-2C93-BC4B-EE3667654F29}"/>
                </a:ext>
              </a:extLst>
            </p:cNvPr>
            <p:cNvSpPr txBox="1"/>
            <p:nvPr/>
          </p:nvSpPr>
          <p:spPr>
            <a:xfrm>
              <a:off x="746415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583D31-6180-C0F6-21AE-C14E483D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17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F4ABCE-0B69-5976-6F1A-EE189AD9E69F}"/>
              </a:ext>
            </a:extLst>
          </p:cNvPr>
          <p:cNvGrpSpPr/>
          <p:nvPr/>
        </p:nvGrpSpPr>
        <p:grpSpPr>
          <a:xfrm>
            <a:off x="8501139" y="4343350"/>
            <a:ext cx="864097" cy="1524000"/>
            <a:chOff x="8501139" y="4343350"/>
            <a:chExt cx="864097" cy="15240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5DA0DC77-42E9-AB31-77B0-F66DA56A15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8501139" y="4343350"/>
              <a:ext cx="86409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3">
              <a:extLst>
                <a:ext uri="{FF2B5EF4-FFF2-40B4-BE49-F238E27FC236}">
                  <a16:creationId xmlns:a16="http://schemas.microsoft.com/office/drawing/2014/main" id="{C428E198-C6CF-16C7-DBEC-B9C8AB17BA8E}"/>
                </a:ext>
              </a:extLst>
            </p:cNvPr>
            <p:cNvSpPr txBox="1"/>
            <p:nvPr/>
          </p:nvSpPr>
          <p:spPr>
            <a:xfrm>
              <a:off x="854427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3021D2-4B1F-AEA8-D61C-91FCA6C2C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92" y="5085184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42513D9-4975-935D-2ED2-273C6DE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2019300" cy="28956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DD7DE8-2CD1-4ABD-5055-2D7E1970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48680"/>
            <a:ext cx="2019300" cy="28956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9CE6F83-89CE-A72B-2D7B-89DED82D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4664"/>
            <a:ext cx="2019300" cy="28956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561E9DD-8FE7-7457-5C32-0B7FBBE4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6"/>
            <a:ext cx="2019300" cy="28956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A39654FE-1713-0BDE-2461-2EF098AA9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60648"/>
            <a:ext cx="2019300" cy="28956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2626B01-253A-3A1A-79B8-D98B9868A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0648"/>
            <a:ext cx="2019300" cy="2895600"/>
          </a:xfrm>
          <a:prstGeom prst="rect">
            <a:avLst/>
          </a:prstGeom>
        </p:spPr>
      </p:pic>
      <p:pic>
        <p:nvPicPr>
          <p:cNvPr id="1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F362733-E550-7F92-7808-8070F112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016" y="3140968"/>
            <a:ext cx="2019300" cy="28956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3ABC971-849D-E80F-D5E9-4C7F973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472" y="3140968"/>
            <a:ext cx="2019300" cy="289560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F73CE16-A912-188A-6033-F0A91375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9616" y="2996952"/>
            <a:ext cx="2019300" cy="289560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55CF8F9D-69CB-BD7E-C8FA-4C7721A22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3752" y="2924944"/>
            <a:ext cx="2019300" cy="2895600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09DF1921-BF8B-EEEC-8899-4D07A45C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896" y="2852936"/>
            <a:ext cx="2019300" cy="28956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88C1A51-9F8A-0BE0-1736-8E77C8B12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088" y="2852936"/>
            <a:ext cx="201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320131"/>
            <a:ext cx="6734175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CF82-B46F-7A69-4D02-EA4592E3B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-1714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BE8DA-E726-1682-ACA8-748EE214FF57}"/>
              </a:ext>
            </a:extLst>
          </p:cNvPr>
          <p:cNvSpPr/>
          <p:nvPr/>
        </p:nvSpPr>
        <p:spPr>
          <a:xfrm>
            <a:off x="3431704" y="1268760"/>
            <a:ext cx="5328592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9E9BB-D3C3-B9BA-A49B-582B44E7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6" b="71097"/>
          <a:stretch/>
        </p:blipFill>
        <p:spPr>
          <a:xfrm rot="5400000">
            <a:off x="375325" y="737518"/>
            <a:ext cx="840853" cy="951425"/>
          </a:xfrm>
          <a:prstGeom prst="rect">
            <a:avLst/>
          </a:prstGeom>
        </p:spPr>
      </p:pic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5"/>
          <a:stretch/>
        </p:blipFill>
        <p:spPr>
          <a:xfrm>
            <a:off x="407368" y="1700808"/>
            <a:ext cx="804524" cy="7920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9DCAF1-41E7-438C-44CF-E96BC09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6594" y="2503671"/>
            <a:ext cx="95765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3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3">
            <a:extLst>
              <a:ext uri="{FF2B5EF4-FFF2-40B4-BE49-F238E27FC236}">
                <a16:creationId xmlns:a16="http://schemas.microsoft.com/office/drawing/2014/main" id="{F843581F-C18D-EBE8-1FA8-03A855663C26}"/>
              </a:ext>
            </a:extLst>
          </p:cNvPr>
          <p:cNvSpPr txBox="1"/>
          <p:nvPr/>
        </p:nvSpPr>
        <p:spPr>
          <a:xfrm>
            <a:off x="3863752" y="1412776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2023-01-20T14:31:05Z</dcterms:modified>
</cp:coreProperties>
</file>