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5" r:id="rId10"/>
    <p:sldId id="263" r:id="rId11"/>
    <p:sldId id="272" r:id="rId12"/>
    <p:sldId id="273" r:id="rId13"/>
    <p:sldId id="274" r:id="rId14"/>
    <p:sldId id="264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FDF8"/>
    <a:srgbClr val="56A7A7"/>
    <a:srgbClr val="FFB3B3"/>
    <a:srgbClr val="FF5050"/>
    <a:srgbClr val="5FECF9"/>
    <a:srgbClr val="010503"/>
    <a:srgbClr val="FF3399"/>
    <a:srgbClr val="CC0000"/>
    <a:srgbClr val="BA4040"/>
    <a:srgbClr val="F1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25BD-3409-486F-9EA1-5117B4103F87}" v="500" dt="2023-01-11T16:15:27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e BAYET" userId="d4b4ad781415c63a" providerId="LiveId" clId="{499C101F-CE32-487A-B65D-972D4A50F67D}"/>
    <pc:docChg chg="undo custSel addSld delSld modSld">
      <pc:chgData name="Marine BAYET" userId="d4b4ad781415c63a" providerId="LiveId" clId="{499C101F-CE32-487A-B65D-972D4A50F67D}" dt="2023-01-09T16:11:43.069" v="918" actId="1076"/>
      <pc:docMkLst>
        <pc:docMk/>
      </pc:docMkLst>
      <pc:sldChg chg="addSp delSp modSp new mod">
        <pc:chgData name="Marine BAYET" userId="d4b4ad781415c63a" providerId="LiveId" clId="{499C101F-CE32-487A-B65D-972D4A50F67D}" dt="2023-01-09T10:01:31.506" v="51" actId="1076"/>
        <pc:sldMkLst>
          <pc:docMk/>
          <pc:sldMk cId="2442831729" sldId="261"/>
        </pc:sldMkLst>
        <pc:spChg chg="del">
          <ac:chgData name="Marine BAYET" userId="d4b4ad781415c63a" providerId="LiveId" clId="{499C101F-CE32-487A-B65D-972D4A50F67D}" dt="2023-01-09T09:48:10.281" v="1" actId="478"/>
          <ac:spMkLst>
            <pc:docMk/>
            <pc:sldMk cId="2442831729" sldId="261"/>
            <ac:spMk id="2" creationId="{544E28BB-A680-971D-6D12-650151232CF0}"/>
          </ac:spMkLst>
        </pc:spChg>
        <pc:spChg chg="del">
          <ac:chgData name="Marine BAYET" userId="d4b4ad781415c63a" providerId="LiveId" clId="{499C101F-CE32-487A-B65D-972D4A50F67D}" dt="2023-01-09T09:48:10.281" v="1" actId="478"/>
          <ac:spMkLst>
            <pc:docMk/>
            <pc:sldMk cId="2442831729" sldId="261"/>
            <ac:spMk id="3" creationId="{4A53E1D1-8281-935E-F09B-63EC51EF4507}"/>
          </ac:spMkLst>
        </pc:spChg>
        <pc:picChg chg="add mod">
          <ac:chgData name="Marine BAYET" userId="d4b4ad781415c63a" providerId="LiveId" clId="{499C101F-CE32-487A-B65D-972D4A50F67D}" dt="2023-01-09T09:48:14.603" v="2"/>
          <ac:picMkLst>
            <pc:docMk/>
            <pc:sldMk cId="2442831729" sldId="261"/>
            <ac:picMk id="4" creationId="{C4AB6C30-65D8-E87C-0CF7-2E36098EB8CA}"/>
          </ac:picMkLst>
        </pc:picChg>
        <pc:picChg chg="add mod">
          <ac:chgData name="Marine BAYET" userId="d4b4ad781415c63a" providerId="LiveId" clId="{499C101F-CE32-487A-B65D-972D4A50F67D}" dt="2023-01-09T09:48:14.603" v="2"/>
          <ac:picMkLst>
            <pc:docMk/>
            <pc:sldMk cId="2442831729" sldId="261"/>
            <ac:picMk id="5" creationId="{A782B68A-AC1E-E88B-7F78-30EA63945073}"/>
          </ac:picMkLst>
        </pc:picChg>
        <pc:picChg chg="add mod modCrop">
          <ac:chgData name="Marine BAYET" userId="d4b4ad781415c63a" providerId="LiveId" clId="{499C101F-CE32-487A-B65D-972D4A50F67D}" dt="2023-01-09T09:48:26.564" v="7" actId="1076"/>
          <ac:picMkLst>
            <pc:docMk/>
            <pc:sldMk cId="2442831729" sldId="261"/>
            <ac:picMk id="6" creationId="{653D43A2-D706-221E-64B0-106256D78231}"/>
          </ac:picMkLst>
        </pc:picChg>
        <pc:picChg chg="add mod modCrop">
          <ac:chgData name="Marine BAYET" userId="d4b4ad781415c63a" providerId="LiveId" clId="{499C101F-CE32-487A-B65D-972D4A50F67D}" dt="2023-01-09T09:48:42.166" v="12" actId="1076"/>
          <ac:picMkLst>
            <pc:docMk/>
            <pc:sldMk cId="2442831729" sldId="261"/>
            <ac:picMk id="7" creationId="{27EB3534-4108-74C8-ECEC-1A836C732178}"/>
          </ac:picMkLst>
        </pc:picChg>
        <pc:picChg chg="add mod modCrop">
          <ac:chgData name="Marine BAYET" userId="d4b4ad781415c63a" providerId="LiveId" clId="{499C101F-CE32-487A-B65D-972D4A50F67D}" dt="2023-01-09T09:48:54.002" v="17" actId="1076"/>
          <ac:picMkLst>
            <pc:docMk/>
            <pc:sldMk cId="2442831729" sldId="261"/>
            <ac:picMk id="8" creationId="{0CF02B5C-1BD9-89D3-8BD0-790DC4BA9BDA}"/>
          </ac:picMkLst>
        </pc:picChg>
        <pc:picChg chg="add mod modCrop">
          <ac:chgData name="Marine BAYET" userId="d4b4ad781415c63a" providerId="LiveId" clId="{499C101F-CE32-487A-B65D-972D4A50F67D}" dt="2023-01-09T10:01:31.506" v="51" actId="1076"/>
          <ac:picMkLst>
            <pc:docMk/>
            <pc:sldMk cId="2442831729" sldId="261"/>
            <ac:picMk id="9" creationId="{FDEBA6F6-D90C-99C3-3864-A56F189F9E9F}"/>
          </ac:picMkLst>
        </pc:picChg>
        <pc:picChg chg="add mod modCrop">
          <ac:chgData name="Marine BAYET" userId="d4b4ad781415c63a" providerId="LiveId" clId="{499C101F-CE32-487A-B65D-972D4A50F67D}" dt="2023-01-09T09:58:45.096" v="37" actId="1076"/>
          <ac:picMkLst>
            <pc:docMk/>
            <pc:sldMk cId="2442831729" sldId="261"/>
            <ac:picMk id="10" creationId="{17C1FF31-549E-5E57-9122-762BF7503C20}"/>
          </ac:picMkLst>
        </pc:picChg>
        <pc:picChg chg="add mod modCrop">
          <ac:chgData name="Marine BAYET" userId="d4b4ad781415c63a" providerId="LiveId" clId="{499C101F-CE32-487A-B65D-972D4A50F67D}" dt="2023-01-09T10:00:07.315" v="44" actId="732"/>
          <ac:picMkLst>
            <pc:docMk/>
            <pc:sldMk cId="2442831729" sldId="261"/>
            <ac:picMk id="11" creationId="{07EC050D-F070-8065-50C1-237784DC679C}"/>
          </ac:picMkLst>
        </pc:picChg>
        <pc:picChg chg="add mod modCrop">
          <ac:chgData name="Marine BAYET" userId="d4b4ad781415c63a" providerId="LiveId" clId="{499C101F-CE32-487A-B65D-972D4A50F67D}" dt="2023-01-09T10:00:30.051" v="50" actId="1076"/>
          <ac:picMkLst>
            <pc:docMk/>
            <pc:sldMk cId="2442831729" sldId="261"/>
            <ac:picMk id="12" creationId="{3D2E8B92-7B79-10A2-F0F0-CF318746C5A3}"/>
          </ac:picMkLst>
        </pc:picChg>
      </pc:sldChg>
      <pc:sldChg chg="addSp delSp modSp new mod">
        <pc:chgData name="Marine BAYET" userId="d4b4ad781415c63a" providerId="LiveId" clId="{499C101F-CE32-487A-B65D-972D4A50F67D}" dt="2023-01-09T11:46:06.391" v="165"/>
        <pc:sldMkLst>
          <pc:docMk/>
          <pc:sldMk cId="3325001832" sldId="262"/>
        </pc:sldMkLst>
        <pc:spChg chg="del">
          <ac:chgData name="Marine BAYET" userId="d4b4ad781415c63a" providerId="LiveId" clId="{499C101F-CE32-487A-B65D-972D4A50F67D}" dt="2023-01-09T10:57:11.565" v="53" actId="931"/>
          <ac:spMkLst>
            <pc:docMk/>
            <pc:sldMk cId="3325001832" sldId="262"/>
            <ac:spMk id="3" creationId="{444B057D-C23D-6E5C-338F-98D68BB4A8E4}"/>
          </ac:spMkLst>
        </pc:spChg>
        <pc:picChg chg="add mod modCrop">
          <ac:chgData name="Marine BAYET" userId="d4b4ad781415c63a" providerId="LiveId" clId="{499C101F-CE32-487A-B65D-972D4A50F67D}" dt="2023-01-09T11:46:06.391" v="165"/>
          <ac:picMkLst>
            <pc:docMk/>
            <pc:sldMk cId="3325001832" sldId="262"/>
            <ac:picMk id="3" creationId="{EBA9A779-7EB4-2518-6A68-6ACB72B2489C}"/>
          </ac:picMkLst>
        </pc:picChg>
        <pc:picChg chg="add mod modCrop">
          <ac:chgData name="Marine BAYET" userId="d4b4ad781415c63a" providerId="LiveId" clId="{499C101F-CE32-487A-B65D-972D4A50F67D}" dt="2023-01-09T11:43:29.482" v="156"/>
          <ac:picMkLst>
            <pc:docMk/>
            <pc:sldMk cId="3325001832" sldId="262"/>
            <ac:picMk id="4" creationId="{973A9508-7065-27F5-8C8B-92D76612EB6E}"/>
          </ac:picMkLst>
        </pc:picChg>
        <pc:picChg chg="add mod modCrop">
          <ac:chgData name="Marine BAYET" userId="d4b4ad781415c63a" providerId="LiveId" clId="{499C101F-CE32-487A-B65D-972D4A50F67D}" dt="2023-01-09T10:57:34.911" v="62" actId="732"/>
          <ac:picMkLst>
            <pc:docMk/>
            <pc:sldMk cId="3325001832" sldId="262"/>
            <ac:picMk id="5" creationId="{8592C730-6DA3-4993-BB40-FF06C78B6CAA}"/>
          </ac:picMkLst>
        </pc:picChg>
        <pc:picChg chg="add mod modCrop">
          <ac:chgData name="Marine BAYET" userId="d4b4ad781415c63a" providerId="LiveId" clId="{499C101F-CE32-487A-B65D-972D4A50F67D}" dt="2023-01-09T11:20:46.630" v="88" actId="1076"/>
          <ac:picMkLst>
            <pc:docMk/>
            <pc:sldMk cId="3325001832" sldId="262"/>
            <ac:picMk id="6" creationId="{05190742-02B0-CBFB-DB7C-6BB74D2A0C21}"/>
          </ac:picMkLst>
        </pc:picChg>
        <pc:picChg chg="add mod modCrop">
          <ac:chgData name="Marine BAYET" userId="d4b4ad781415c63a" providerId="LiveId" clId="{499C101F-CE32-487A-B65D-972D4A50F67D}" dt="2023-01-09T10:58:02.007" v="73" actId="1076"/>
          <ac:picMkLst>
            <pc:docMk/>
            <pc:sldMk cId="3325001832" sldId="262"/>
            <ac:picMk id="7" creationId="{5028038E-B276-812A-BA7A-79AE91D3E71B}"/>
          </ac:picMkLst>
        </pc:picChg>
        <pc:picChg chg="add mod modCrop">
          <ac:chgData name="Marine BAYET" userId="d4b4ad781415c63a" providerId="LiveId" clId="{499C101F-CE32-487A-B65D-972D4A50F67D}" dt="2023-01-09T10:58:20.403" v="79" actId="1076"/>
          <ac:picMkLst>
            <pc:docMk/>
            <pc:sldMk cId="3325001832" sldId="262"/>
            <ac:picMk id="8" creationId="{381CB582-70F8-2312-E66F-4CDCD1FDFDF4}"/>
          </ac:picMkLst>
        </pc:picChg>
        <pc:picChg chg="add mod modCrop">
          <ac:chgData name="Marine BAYET" userId="d4b4ad781415c63a" providerId="LiveId" clId="{499C101F-CE32-487A-B65D-972D4A50F67D}" dt="2023-01-09T11:43:38.374" v="157"/>
          <ac:picMkLst>
            <pc:docMk/>
            <pc:sldMk cId="3325001832" sldId="262"/>
            <ac:picMk id="9" creationId="{B8925441-31C7-E109-F52B-987B618B1F0A}"/>
          </ac:picMkLst>
        </pc:picChg>
        <pc:picChg chg="add mod modCrop">
          <ac:chgData name="Marine BAYET" userId="d4b4ad781415c63a" providerId="LiveId" clId="{499C101F-CE32-487A-B65D-972D4A50F67D}" dt="2023-01-09T11:43:42.915" v="158"/>
          <ac:picMkLst>
            <pc:docMk/>
            <pc:sldMk cId="3325001832" sldId="262"/>
            <ac:picMk id="10" creationId="{D3897D0A-BC3C-7256-5457-73B251BED27C}"/>
          </ac:picMkLst>
        </pc:picChg>
        <pc:picChg chg="add mod modCrop">
          <ac:chgData name="Marine BAYET" userId="d4b4ad781415c63a" providerId="LiveId" clId="{499C101F-CE32-487A-B65D-972D4A50F67D}" dt="2023-01-09T11:43:45.499" v="159"/>
          <ac:picMkLst>
            <pc:docMk/>
            <pc:sldMk cId="3325001832" sldId="262"/>
            <ac:picMk id="11" creationId="{FCB17249-57B8-C52E-8E46-94402D716AD4}"/>
          </ac:picMkLst>
        </pc:picChg>
        <pc:picChg chg="add mod modCrop">
          <ac:chgData name="Marine BAYET" userId="d4b4ad781415c63a" providerId="LiveId" clId="{499C101F-CE32-487A-B65D-972D4A50F67D}" dt="2023-01-09T11:43:48.243" v="160"/>
          <ac:picMkLst>
            <pc:docMk/>
            <pc:sldMk cId="3325001832" sldId="262"/>
            <ac:picMk id="12" creationId="{D90A4880-DEF2-B664-1BB6-C432924F043F}"/>
          </ac:picMkLst>
        </pc:picChg>
        <pc:picChg chg="add mod modCrop">
          <ac:chgData name="Marine BAYET" userId="d4b4ad781415c63a" providerId="LiveId" clId="{499C101F-CE32-487A-B65D-972D4A50F67D}" dt="2023-01-09T11:43:50.493" v="161"/>
          <ac:picMkLst>
            <pc:docMk/>
            <pc:sldMk cId="3325001832" sldId="262"/>
            <ac:picMk id="13" creationId="{88828379-27A8-BF47-7707-20326B02DE42}"/>
          </ac:picMkLst>
        </pc:picChg>
        <pc:picChg chg="add mod modCrop">
          <ac:chgData name="Marine BAYET" userId="d4b4ad781415c63a" providerId="LiveId" clId="{499C101F-CE32-487A-B65D-972D4A50F67D}" dt="2023-01-09T11:43:52.725" v="162"/>
          <ac:picMkLst>
            <pc:docMk/>
            <pc:sldMk cId="3325001832" sldId="262"/>
            <ac:picMk id="14" creationId="{F28C27C3-E167-A029-D0F9-53613D6E9823}"/>
          </ac:picMkLst>
        </pc:picChg>
      </pc:sldChg>
      <pc:sldChg chg="addSp delSp modSp new del mod">
        <pc:chgData name="Marine BAYET" userId="d4b4ad781415c63a" providerId="LiveId" clId="{499C101F-CE32-487A-B65D-972D4A50F67D}" dt="2023-01-09T11:41:30.534" v="138" actId="47"/>
        <pc:sldMkLst>
          <pc:docMk/>
          <pc:sldMk cId="1518781965" sldId="263"/>
        </pc:sldMkLst>
        <pc:spChg chg="del">
          <ac:chgData name="Marine BAYET" userId="d4b4ad781415c63a" providerId="LiveId" clId="{499C101F-CE32-487A-B65D-972D4A50F67D}" dt="2023-01-09T11:39:16.394" v="114" actId="478"/>
          <ac:spMkLst>
            <pc:docMk/>
            <pc:sldMk cId="1518781965" sldId="263"/>
            <ac:spMk id="2" creationId="{FEC45796-3643-6D15-363B-B63215677198}"/>
          </ac:spMkLst>
        </pc:spChg>
        <pc:spChg chg="del">
          <ac:chgData name="Marine BAYET" userId="d4b4ad781415c63a" providerId="LiveId" clId="{499C101F-CE32-487A-B65D-972D4A50F67D}" dt="2023-01-09T11:26:15.287" v="110" actId="931"/>
          <ac:spMkLst>
            <pc:docMk/>
            <pc:sldMk cId="1518781965" sldId="263"/>
            <ac:spMk id="3" creationId="{51751AE4-E5A2-60C6-44CA-31C8FF19D4C7}"/>
          </ac:spMkLst>
        </pc:spChg>
        <pc:spChg chg="add del mod">
          <ac:chgData name="Marine BAYET" userId="d4b4ad781415c63a" providerId="LiveId" clId="{499C101F-CE32-487A-B65D-972D4A50F67D}" dt="2023-01-09T11:39:17.328" v="115" actId="478"/>
          <ac:spMkLst>
            <pc:docMk/>
            <pc:sldMk cId="1518781965" sldId="263"/>
            <ac:spMk id="7" creationId="{6411F56F-D2DC-4FC8-1DE9-5424D30DD159}"/>
          </ac:spMkLst>
        </pc:spChg>
        <pc:picChg chg="add del mod">
          <ac:chgData name="Marine BAYET" userId="d4b4ad781415c63a" providerId="LiveId" clId="{499C101F-CE32-487A-B65D-972D4A50F67D}" dt="2023-01-09T11:39:15.250" v="113" actId="478"/>
          <ac:picMkLst>
            <pc:docMk/>
            <pc:sldMk cId="1518781965" sldId="263"/>
            <ac:picMk id="5" creationId="{B950ABD9-AA27-56D8-6304-E374143108AC}"/>
          </ac:picMkLst>
        </pc:picChg>
        <pc:picChg chg="add mod modCrop">
          <ac:chgData name="Marine BAYET" userId="d4b4ad781415c63a" providerId="LiveId" clId="{499C101F-CE32-487A-B65D-972D4A50F67D}" dt="2023-01-09T11:40:48.016" v="133" actId="732"/>
          <ac:picMkLst>
            <pc:docMk/>
            <pc:sldMk cId="1518781965" sldId="263"/>
            <ac:picMk id="8" creationId="{255873CE-E6BC-9E45-087A-DC6F4108F481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9" creationId="{DB1A8DC0-6451-FCB8-9746-85251B9828ED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10" creationId="{E5F2D6CC-AD6D-2DD1-97F5-93D4C1577501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11" creationId="{B496CD17-AF98-CE4C-59A0-E49007C084B2}"/>
          </ac:picMkLst>
        </pc:picChg>
        <pc:picChg chg="add del mod modCrop">
          <ac:chgData name="Marine BAYET" userId="d4b4ad781415c63a" providerId="LiveId" clId="{499C101F-CE32-487A-B65D-972D4A50F67D}" dt="2023-01-09T11:40:25.348" v="131"/>
          <ac:picMkLst>
            <pc:docMk/>
            <pc:sldMk cId="1518781965" sldId="263"/>
            <ac:picMk id="12" creationId="{9B960848-CBD9-44DF-2402-2F215E4B31A3}"/>
          </ac:picMkLst>
        </pc:picChg>
        <pc:picChg chg="add mod">
          <ac:chgData name="Marine BAYET" userId="d4b4ad781415c63a" providerId="LiveId" clId="{499C101F-CE32-487A-B65D-972D4A50F67D}" dt="2023-01-09T11:40:54.323" v="135" actId="1076"/>
          <ac:picMkLst>
            <pc:docMk/>
            <pc:sldMk cId="1518781965" sldId="263"/>
            <ac:picMk id="13" creationId="{15E6FFC0-7B68-BDBA-B4AF-728BBF73A578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4" creationId="{6F669D46-4EBB-BE0F-5C42-73AAD38F8924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5" creationId="{08A2CF4F-111B-E3EB-8620-3C624F94992C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6" creationId="{67874693-EBB4-5322-C02B-8A984A90ECBE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7" creationId="{7F13900C-858C-B479-406E-88F43F940958}"/>
          </ac:picMkLst>
        </pc:picChg>
      </pc:sldChg>
      <pc:sldChg chg="addSp delSp modSp new mod">
        <pc:chgData name="Marine BAYET" userId="d4b4ad781415c63a" providerId="LiveId" clId="{499C101F-CE32-487A-B65D-972D4A50F67D}" dt="2023-01-09T13:22:03.048" v="287" actId="1076"/>
        <pc:sldMkLst>
          <pc:docMk/>
          <pc:sldMk cId="3659091333" sldId="263"/>
        </pc:sldMkLst>
        <pc:spChg chg="del">
          <ac:chgData name="Marine BAYET" userId="d4b4ad781415c63a" providerId="LiveId" clId="{499C101F-CE32-487A-B65D-972D4A50F67D}" dt="2023-01-09T11:41:34.490" v="140" actId="478"/>
          <ac:spMkLst>
            <pc:docMk/>
            <pc:sldMk cId="3659091333" sldId="263"/>
            <ac:spMk id="2" creationId="{E91F91AD-8D71-E81B-95AE-2DF5EBE32DC3}"/>
          </ac:spMkLst>
        </pc:spChg>
        <pc:spChg chg="del">
          <ac:chgData name="Marine BAYET" userId="d4b4ad781415c63a" providerId="LiveId" clId="{499C101F-CE32-487A-B65D-972D4A50F67D}" dt="2023-01-09T11:41:35.149" v="141" actId="478"/>
          <ac:spMkLst>
            <pc:docMk/>
            <pc:sldMk cId="3659091333" sldId="263"/>
            <ac:spMk id="3" creationId="{DE3BA14B-C7A3-A2A3-47E6-0229E69A58E3}"/>
          </ac:spMkLst>
        </pc:spChg>
        <pc:picChg chg="add mod">
          <ac:chgData name="Marine BAYET" userId="d4b4ad781415c63a" providerId="LiveId" clId="{499C101F-CE32-487A-B65D-972D4A50F67D}" dt="2023-01-09T13:21:12.482" v="278"/>
          <ac:picMkLst>
            <pc:docMk/>
            <pc:sldMk cId="3659091333" sldId="263"/>
            <ac:picMk id="4" creationId="{945D93E4-CA3B-57DB-FF41-383D12243752}"/>
          </ac:picMkLst>
        </pc:picChg>
        <pc:picChg chg="add mod">
          <ac:chgData name="Marine BAYET" userId="d4b4ad781415c63a" providerId="LiveId" clId="{499C101F-CE32-487A-B65D-972D4A50F67D}" dt="2023-01-09T13:22:03.048" v="287" actId="1076"/>
          <ac:picMkLst>
            <pc:docMk/>
            <pc:sldMk cId="3659091333" sldId="263"/>
            <ac:picMk id="5" creationId="{2359B86E-EF46-6647-2838-BDAED86ADE3C}"/>
          </ac:picMkLst>
        </pc:picChg>
        <pc:picChg chg="add mod">
          <ac:chgData name="Marine BAYET" userId="d4b4ad781415c63a" providerId="LiveId" clId="{499C101F-CE32-487A-B65D-972D4A50F67D}" dt="2023-01-09T13:21:30.588" v="286" actId="1076"/>
          <ac:picMkLst>
            <pc:docMk/>
            <pc:sldMk cId="3659091333" sldId="263"/>
            <ac:picMk id="6" creationId="{0534BDDE-91ED-7886-1CBA-CE60FD034F4D}"/>
          </ac:picMkLst>
        </pc:picChg>
        <pc:picChg chg="add mod">
          <ac:chgData name="Marine BAYET" userId="d4b4ad781415c63a" providerId="LiveId" clId="{499C101F-CE32-487A-B65D-972D4A50F67D}" dt="2023-01-09T13:20:48.308" v="270" actId="1076"/>
          <ac:picMkLst>
            <pc:docMk/>
            <pc:sldMk cId="3659091333" sldId="263"/>
            <ac:picMk id="1026" creationId="{174EA30A-CF96-8E3E-027F-0C35B74E3C80}"/>
          </ac:picMkLst>
        </pc:picChg>
        <pc:picChg chg="add mod">
          <ac:chgData name="Marine BAYET" userId="d4b4ad781415c63a" providerId="LiveId" clId="{499C101F-CE32-487A-B65D-972D4A50F67D}" dt="2023-01-09T13:21:02.343" v="275"/>
          <ac:picMkLst>
            <pc:docMk/>
            <pc:sldMk cId="3659091333" sldId="263"/>
            <ac:picMk id="1028" creationId="{C4F78D77-27BB-1875-ADE5-64C71FBF14BE}"/>
          </ac:picMkLst>
        </pc:picChg>
      </pc:sldChg>
      <pc:sldChg chg="addSp delSp modSp new mod">
        <pc:chgData name="Marine BAYET" userId="d4b4ad781415c63a" providerId="LiveId" clId="{499C101F-CE32-487A-B65D-972D4A50F67D}" dt="2023-01-09T11:56:38.190" v="208" actId="732"/>
        <pc:sldMkLst>
          <pc:docMk/>
          <pc:sldMk cId="189324066" sldId="264"/>
        </pc:sldMkLst>
        <pc:spChg chg="del">
          <ac:chgData name="Marine BAYET" userId="d4b4ad781415c63a" providerId="LiveId" clId="{499C101F-CE32-487A-B65D-972D4A50F67D}" dt="2023-01-09T11:52:42.757" v="167" actId="931"/>
          <ac:spMkLst>
            <pc:docMk/>
            <pc:sldMk cId="189324066" sldId="264"/>
            <ac:spMk id="3" creationId="{AD3AADC2-BFF6-0FC3-774E-F8B5C8A2C1AE}"/>
          </ac:spMkLst>
        </pc:spChg>
        <pc:picChg chg="add mod modCrop">
          <ac:chgData name="Marine BAYET" userId="d4b4ad781415c63a" providerId="LiveId" clId="{499C101F-CE32-487A-B65D-972D4A50F67D}" dt="2023-01-09T11:56:00.082" v="206" actId="732"/>
          <ac:picMkLst>
            <pc:docMk/>
            <pc:sldMk cId="189324066" sldId="264"/>
            <ac:picMk id="5" creationId="{4CA94C5B-24C9-8A88-6129-6AE8CB8D874A}"/>
          </ac:picMkLst>
        </pc:picChg>
        <pc:picChg chg="add mod modCrop">
          <ac:chgData name="Marine BAYET" userId="d4b4ad781415c63a" providerId="LiveId" clId="{499C101F-CE32-487A-B65D-972D4A50F67D}" dt="2023-01-09T11:53:29.702" v="180" actId="732"/>
          <ac:picMkLst>
            <pc:docMk/>
            <pc:sldMk cId="189324066" sldId="264"/>
            <ac:picMk id="6" creationId="{CCB057AC-1BB1-8395-7CDD-E665B8920920}"/>
          </ac:picMkLst>
        </pc:picChg>
        <pc:picChg chg="add mod modCrop">
          <ac:chgData name="Marine BAYET" userId="d4b4ad781415c63a" providerId="LiveId" clId="{499C101F-CE32-487A-B65D-972D4A50F67D}" dt="2023-01-09T11:53:42.366" v="185" actId="1076"/>
          <ac:picMkLst>
            <pc:docMk/>
            <pc:sldMk cId="189324066" sldId="264"/>
            <ac:picMk id="7" creationId="{1D88E6B3-8F0D-1CD5-4890-A9B18F119166}"/>
          </ac:picMkLst>
        </pc:picChg>
        <pc:picChg chg="add mod modCrop">
          <ac:chgData name="Marine BAYET" userId="d4b4ad781415c63a" providerId="LiveId" clId="{499C101F-CE32-487A-B65D-972D4A50F67D}" dt="2023-01-09T11:53:54.912" v="190" actId="1076"/>
          <ac:picMkLst>
            <pc:docMk/>
            <pc:sldMk cId="189324066" sldId="264"/>
            <ac:picMk id="8" creationId="{A3CDB6F5-0E19-DE37-C786-E5BD11792515}"/>
          </ac:picMkLst>
        </pc:picChg>
        <pc:picChg chg="add mod modCrop">
          <ac:chgData name="Marine BAYET" userId="d4b4ad781415c63a" providerId="LiveId" clId="{499C101F-CE32-487A-B65D-972D4A50F67D}" dt="2023-01-09T11:56:38.190" v="208" actId="732"/>
          <ac:picMkLst>
            <pc:docMk/>
            <pc:sldMk cId="189324066" sldId="264"/>
            <ac:picMk id="9" creationId="{E889B4CC-1672-D57F-5F05-EA3A633CCDC2}"/>
          </ac:picMkLst>
        </pc:picChg>
        <pc:picChg chg="add mod modCrop">
          <ac:chgData name="Marine BAYET" userId="d4b4ad781415c63a" providerId="LiveId" clId="{499C101F-CE32-487A-B65D-972D4A50F67D}" dt="2023-01-09T11:54:19.491" v="201" actId="1076"/>
          <ac:picMkLst>
            <pc:docMk/>
            <pc:sldMk cId="189324066" sldId="264"/>
            <ac:picMk id="10" creationId="{A8B01174-7803-5C22-7692-3C9C9071E274}"/>
          </ac:picMkLst>
        </pc:picChg>
      </pc:sldChg>
      <pc:sldChg chg="addSp delSp modSp add mod">
        <pc:chgData name="Marine BAYET" userId="d4b4ad781415c63a" providerId="LiveId" clId="{499C101F-CE32-487A-B65D-972D4A50F67D}" dt="2023-01-09T13:09:46.971" v="269" actId="732"/>
        <pc:sldMkLst>
          <pc:docMk/>
          <pc:sldMk cId="3392303188" sldId="265"/>
        </pc:sldMkLst>
        <pc:spChg chg="del">
          <ac:chgData name="Marine BAYET" userId="d4b4ad781415c63a" providerId="LiveId" clId="{499C101F-CE32-487A-B65D-972D4A50F67D}" dt="2023-01-09T13:04:25.422" v="211" actId="478"/>
          <ac:spMkLst>
            <pc:docMk/>
            <pc:sldMk cId="3392303188" sldId="265"/>
            <ac:spMk id="2" creationId="{8B9D4900-6A8D-BBB7-5502-8C6508A8CD00}"/>
          </ac:spMkLst>
        </pc:spChg>
        <pc:spChg chg="add del mod">
          <ac:chgData name="Marine BAYET" userId="d4b4ad781415c63a" providerId="LiveId" clId="{499C101F-CE32-487A-B65D-972D4A50F67D}" dt="2023-01-09T13:04:26.312" v="212" actId="478"/>
          <ac:spMkLst>
            <pc:docMk/>
            <pc:sldMk cId="3392303188" sldId="265"/>
            <ac:spMk id="16" creationId="{DA350F4A-FA4C-8138-1B39-17606F6032E7}"/>
          </ac:spMkLst>
        </pc:sp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3" creationId="{EBA9A779-7EB4-2518-6A68-6ACB72B2489C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4" creationId="{973A9508-7065-27F5-8C8B-92D76612EB6E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5" creationId="{8592C730-6DA3-4993-BB40-FF06C78B6CAA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6" creationId="{05190742-02B0-CBFB-DB7C-6BB74D2A0C21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7" creationId="{5028038E-B276-812A-BA7A-79AE91D3E71B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8" creationId="{381CB582-70F8-2312-E66F-4CDCD1FDFDF4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9" creationId="{B8925441-31C7-E109-F52B-987B618B1F0A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0" creationId="{D3897D0A-BC3C-7256-5457-73B251BED27C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1" creationId="{FCB17249-57B8-C52E-8E46-94402D716AD4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2" creationId="{D90A4880-DEF2-B664-1BB6-C432924F043F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3" creationId="{88828379-27A8-BF47-7707-20326B02DE42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4" creationId="{F28C27C3-E167-A029-D0F9-53613D6E9823}"/>
          </ac:picMkLst>
        </pc:picChg>
        <pc:picChg chg="add mod modCrop">
          <ac:chgData name="Marine BAYET" userId="d4b4ad781415c63a" providerId="LiveId" clId="{499C101F-CE32-487A-B65D-972D4A50F67D}" dt="2023-01-09T13:04:46.492" v="221" actId="1076"/>
          <ac:picMkLst>
            <pc:docMk/>
            <pc:sldMk cId="3392303188" sldId="265"/>
            <ac:picMk id="17" creationId="{BA89C61D-A2DB-87A5-D708-57CC992A1100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18" creationId="{531E1516-B89F-6C40-94A0-360EBE2BA71F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19" creationId="{E0F88949-FCD4-9656-265E-D9FE3B54F267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20" creationId="{4C6DDED0-611D-E54A-B4BE-5F6B20C2A8AD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21" creationId="{727FDB2C-C301-1C0C-A243-3388B2D52677}"/>
          </ac:picMkLst>
        </pc:picChg>
        <pc:picChg chg="add mod modCrop">
          <ac:chgData name="Marine BAYET" userId="d4b4ad781415c63a" providerId="LiveId" clId="{499C101F-CE32-487A-B65D-972D4A50F67D}" dt="2023-01-09T13:06:14.226" v="226" actId="732"/>
          <ac:picMkLst>
            <pc:docMk/>
            <pc:sldMk cId="3392303188" sldId="265"/>
            <ac:picMk id="22" creationId="{6A90C765-86D7-7399-3ADD-D5C54CDC01A9}"/>
          </ac:picMkLst>
        </pc:picChg>
        <pc:picChg chg="add mod modCrop">
          <ac:chgData name="Marine BAYET" userId="d4b4ad781415c63a" providerId="LiveId" clId="{499C101F-CE32-487A-B65D-972D4A50F67D}" dt="2023-01-09T13:08:20.457" v="249" actId="732"/>
          <ac:picMkLst>
            <pc:docMk/>
            <pc:sldMk cId="3392303188" sldId="265"/>
            <ac:picMk id="23" creationId="{C9DCD40A-1328-8799-2DB7-F734B8BE1A49}"/>
          </ac:picMkLst>
        </pc:picChg>
        <pc:picChg chg="add mod modCrop">
          <ac:chgData name="Marine BAYET" userId="d4b4ad781415c63a" providerId="LiveId" clId="{499C101F-CE32-487A-B65D-972D4A50F67D}" dt="2023-01-09T13:06:53.728" v="240" actId="732"/>
          <ac:picMkLst>
            <pc:docMk/>
            <pc:sldMk cId="3392303188" sldId="265"/>
            <ac:picMk id="24" creationId="{9AD7F883-25D4-EF42-7F0C-B36C5C1166C9}"/>
          </ac:picMkLst>
        </pc:picChg>
        <pc:picChg chg="add mod modCrop">
          <ac:chgData name="Marine BAYET" userId="d4b4ad781415c63a" providerId="LiveId" clId="{499C101F-CE32-487A-B65D-972D4A50F67D}" dt="2023-01-09T13:08:51.357" v="252" actId="732"/>
          <ac:picMkLst>
            <pc:docMk/>
            <pc:sldMk cId="3392303188" sldId="265"/>
            <ac:picMk id="25" creationId="{6D52E986-D3DD-CAF7-A4DA-FC93C463F898}"/>
          </ac:picMkLst>
        </pc:picChg>
        <pc:picChg chg="add mod modCrop">
          <ac:chgData name="Marine BAYET" userId="d4b4ad781415c63a" providerId="LiveId" clId="{499C101F-CE32-487A-B65D-972D4A50F67D}" dt="2023-01-09T13:09:10.597" v="256" actId="1076"/>
          <ac:picMkLst>
            <pc:docMk/>
            <pc:sldMk cId="3392303188" sldId="265"/>
            <ac:picMk id="26" creationId="{253A5689-722A-979D-B799-022A9966AC06}"/>
          </ac:picMkLst>
        </pc:picChg>
        <pc:picChg chg="add mod modCrop">
          <ac:chgData name="Marine BAYET" userId="d4b4ad781415c63a" providerId="LiveId" clId="{499C101F-CE32-487A-B65D-972D4A50F67D}" dt="2023-01-09T13:09:17.429" v="260" actId="1076"/>
          <ac:picMkLst>
            <pc:docMk/>
            <pc:sldMk cId="3392303188" sldId="265"/>
            <ac:picMk id="27" creationId="{94A1E231-665E-52EF-DFB8-83DF4C1F39A1}"/>
          </ac:picMkLst>
        </pc:picChg>
        <pc:picChg chg="add mod modCrop">
          <ac:chgData name="Marine BAYET" userId="d4b4ad781415c63a" providerId="LiveId" clId="{499C101F-CE32-487A-B65D-972D4A50F67D}" dt="2023-01-09T13:09:32.524" v="266" actId="1076"/>
          <ac:picMkLst>
            <pc:docMk/>
            <pc:sldMk cId="3392303188" sldId="265"/>
            <ac:picMk id="28" creationId="{D601496B-09CE-F819-8083-7E828D873150}"/>
          </ac:picMkLst>
        </pc:picChg>
        <pc:picChg chg="add mod modCrop">
          <ac:chgData name="Marine BAYET" userId="d4b4ad781415c63a" providerId="LiveId" clId="{499C101F-CE32-487A-B65D-972D4A50F67D}" dt="2023-01-09T13:09:46.971" v="269" actId="732"/>
          <ac:picMkLst>
            <pc:docMk/>
            <pc:sldMk cId="3392303188" sldId="265"/>
            <ac:picMk id="29" creationId="{C0008B68-4178-2284-BC17-B89FB4294A76}"/>
          </ac:picMkLst>
        </pc:picChg>
      </pc:sldChg>
      <pc:sldChg chg="addSp delSp modSp new mod">
        <pc:chgData name="Marine BAYET" userId="d4b4ad781415c63a" providerId="LiveId" clId="{499C101F-CE32-487A-B65D-972D4A50F67D}" dt="2023-01-09T13:58:10.747" v="387" actId="1076"/>
        <pc:sldMkLst>
          <pc:docMk/>
          <pc:sldMk cId="933121171" sldId="266"/>
        </pc:sldMkLst>
        <pc:spChg chg="del">
          <ac:chgData name="Marine BAYET" userId="d4b4ad781415c63a" providerId="LiveId" clId="{499C101F-CE32-487A-B65D-972D4A50F67D}" dt="2023-01-09T13:35:47.502" v="289" actId="478"/>
          <ac:spMkLst>
            <pc:docMk/>
            <pc:sldMk cId="933121171" sldId="266"/>
            <ac:spMk id="2" creationId="{B1B01F0F-CA14-5A5D-E383-D4BC4A48C3B1}"/>
          </ac:spMkLst>
        </pc:spChg>
        <pc:spChg chg="del">
          <ac:chgData name="Marine BAYET" userId="d4b4ad781415c63a" providerId="LiveId" clId="{499C101F-CE32-487A-B65D-972D4A50F67D}" dt="2023-01-09T13:35:48.045" v="290" actId="478"/>
          <ac:spMkLst>
            <pc:docMk/>
            <pc:sldMk cId="933121171" sldId="266"/>
            <ac:spMk id="3" creationId="{7C78CB59-5711-8FE4-C878-065B65BC8BF4}"/>
          </ac:spMkLst>
        </pc:spChg>
        <pc:picChg chg="add del mod">
          <ac:chgData name="Marine BAYET" userId="d4b4ad781415c63a" providerId="LiveId" clId="{499C101F-CE32-487A-B65D-972D4A50F67D}" dt="2023-01-09T13:36:12.270" v="303" actId="478"/>
          <ac:picMkLst>
            <pc:docMk/>
            <pc:sldMk cId="933121171" sldId="266"/>
            <ac:picMk id="4" creationId="{C7FE9391-4EDE-82B8-B3CD-C4C78778A7AB}"/>
          </ac:picMkLst>
        </pc:picChg>
        <pc:picChg chg="add mod">
          <ac:chgData name="Marine BAYET" userId="d4b4ad781415c63a" providerId="LiveId" clId="{499C101F-CE32-487A-B65D-972D4A50F67D}" dt="2023-01-09T13:37:29.149" v="335"/>
          <ac:picMkLst>
            <pc:docMk/>
            <pc:sldMk cId="933121171" sldId="266"/>
            <ac:picMk id="5" creationId="{340734A6-DD1E-8F8C-6CF7-C23D62CFA15C}"/>
          </ac:picMkLst>
        </pc:picChg>
        <pc:picChg chg="add del mod">
          <ac:chgData name="Marine BAYET" userId="d4b4ad781415c63a" providerId="LiveId" clId="{499C101F-CE32-487A-B65D-972D4A50F67D}" dt="2023-01-09T13:51:36.555" v="350" actId="478"/>
          <ac:picMkLst>
            <pc:docMk/>
            <pc:sldMk cId="933121171" sldId="266"/>
            <ac:picMk id="6" creationId="{F6B66AEC-BD0D-9314-E469-80CD9E8AA9B3}"/>
          </ac:picMkLst>
        </pc:picChg>
        <pc:picChg chg="add mod">
          <ac:chgData name="Marine BAYET" userId="d4b4ad781415c63a" providerId="LiveId" clId="{499C101F-CE32-487A-B65D-972D4A50F67D}" dt="2023-01-09T13:51:29.295" v="344" actId="1076"/>
          <ac:picMkLst>
            <pc:docMk/>
            <pc:sldMk cId="933121171" sldId="266"/>
            <ac:picMk id="7" creationId="{D32DC733-98D3-8C73-63DD-E0589AC7F185}"/>
          </ac:picMkLst>
        </pc:picChg>
        <pc:picChg chg="add mod">
          <ac:chgData name="Marine BAYET" userId="d4b4ad781415c63a" providerId="LiveId" clId="{499C101F-CE32-487A-B65D-972D4A50F67D}" dt="2023-01-09T13:51:30.502" v="345" actId="1076"/>
          <ac:picMkLst>
            <pc:docMk/>
            <pc:sldMk cId="933121171" sldId="266"/>
            <ac:picMk id="8" creationId="{EF38D641-819B-8C38-AE19-A2EDE870071D}"/>
          </ac:picMkLst>
        </pc:picChg>
        <pc:picChg chg="add mod">
          <ac:chgData name="Marine BAYET" userId="d4b4ad781415c63a" providerId="LiveId" clId="{499C101F-CE32-487A-B65D-972D4A50F67D}" dt="2023-01-09T13:51:34.053" v="348" actId="1076"/>
          <ac:picMkLst>
            <pc:docMk/>
            <pc:sldMk cId="933121171" sldId="266"/>
            <ac:picMk id="9" creationId="{879B1ECC-51BA-23F4-FF74-924E07BB0C2C}"/>
          </ac:picMkLst>
        </pc:picChg>
        <pc:picChg chg="add mod">
          <ac:chgData name="Marine BAYET" userId="d4b4ad781415c63a" providerId="LiveId" clId="{499C101F-CE32-487A-B65D-972D4A50F67D}" dt="2023-01-09T13:51:34.822" v="349" actId="1076"/>
          <ac:picMkLst>
            <pc:docMk/>
            <pc:sldMk cId="933121171" sldId="266"/>
            <ac:picMk id="10" creationId="{161FC590-1078-5AED-9E93-12F4D88C89AC}"/>
          </ac:picMkLst>
        </pc:picChg>
        <pc:picChg chg="add mod">
          <ac:chgData name="Marine BAYET" userId="d4b4ad781415c63a" providerId="LiveId" clId="{499C101F-CE32-487A-B65D-972D4A50F67D}" dt="2023-01-09T13:52:17.893" v="362" actId="1076"/>
          <ac:picMkLst>
            <pc:docMk/>
            <pc:sldMk cId="933121171" sldId="266"/>
            <ac:picMk id="11" creationId="{F7569000-BC45-1548-73A1-4D97A7B9AC41}"/>
          </ac:picMkLst>
        </pc:picChg>
        <pc:picChg chg="add mod">
          <ac:chgData name="Marine BAYET" userId="d4b4ad781415c63a" providerId="LiveId" clId="{499C101F-CE32-487A-B65D-972D4A50F67D}" dt="2023-01-09T13:51:25.890" v="341" actId="1076"/>
          <ac:picMkLst>
            <pc:docMk/>
            <pc:sldMk cId="933121171" sldId="266"/>
            <ac:picMk id="12" creationId="{4F30F212-D53E-6E06-2A14-81CE0A96E3BA}"/>
          </ac:picMkLst>
        </pc:picChg>
        <pc:picChg chg="add mod">
          <ac:chgData name="Marine BAYET" userId="d4b4ad781415c63a" providerId="LiveId" clId="{499C101F-CE32-487A-B65D-972D4A50F67D}" dt="2023-01-09T13:51:27.657" v="343" actId="1076"/>
          <ac:picMkLst>
            <pc:docMk/>
            <pc:sldMk cId="933121171" sldId="266"/>
            <ac:picMk id="13" creationId="{C8449EC5-55E7-FDC8-028A-A1F55ADC8F66}"/>
          </ac:picMkLst>
        </pc:picChg>
        <pc:picChg chg="add del mod">
          <ac:chgData name="Marine BAYET" userId="d4b4ad781415c63a" providerId="LiveId" clId="{499C101F-CE32-487A-B65D-972D4A50F67D}" dt="2023-01-09T13:51:55.740" v="355" actId="478"/>
          <ac:picMkLst>
            <pc:docMk/>
            <pc:sldMk cId="933121171" sldId="266"/>
            <ac:picMk id="14" creationId="{C3FE6BFC-7BDE-22B8-DB5B-E7D4C6C0FAA4}"/>
          </ac:picMkLst>
        </pc:picChg>
        <pc:picChg chg="add mod">
          <ac:chgData name="Marine BAYET" userId="d4b4ad781415c63a" providerId="LiveId" clId="{499C101F-CE32-487A-B65D-972D4A50F67D}" dt="2023-01-09T13:51:57.772" v="357" actId="1076"/>
          <ac:picMkLst>
            <pc:docMk/>
            <pc:sldMk cId="933121171" sldId="266"/>
            <ac:picMk id="15" creationId="{7AAA8592-F8FE-3DE4-136F-F9834F9E9E42}"/>
          </ac:picMkLst>
        </pc:picChg>
        <pc:picChg chg="add mod">
          <ac:chgData name="Marine BAYET" userId="d4b4ad781415c63a" providerId="LiveId" clId="{499C101F-CE32-487A-B65D-972D4A50F67D}" dt="2023-01-09T13:52:03.384" v="359" actId="1076"/>
          <ac:picMkLst>
            <pc:docMk/>
            <pc:sldMk cId="933121171" sldId="266"/>
            <ac:picMk id="16" creationId="{FCA19C68-F0C9-48F0-4D14-6948768A380A}"/>
          </ac:picMkLst>
        </pc:picChg>
        <pc:picChg chg="add mod">
          <ac:chgData name="Marine BAYET" userId="d4b4ad781415c63a" providerId="LiveId" clId="{499C101F-CE32-487A-B65D-972D4A50F67D}" dt="2023-01-09T13:52:09.378" v="361" actId="1076"/>
          <ac:picMkLst>
            <pc:docMk/>
            <pc:sldMk cId="933121171" sldId="266"/>
            <ac:picMk id="17" creationId="{D88523A5-BBE9-63DE-B027-7A001490EAF9}"/>
          </ac:picMkLst>
        </pc:picChg>
        <pc:picChg chg="add mod">
          <ac:chgData name="Marine BAYET" userId="d4b4ad781415c63a" providerId="LiveId" clId="{499C101F-CE32-487A-B65D-972D4A50F67D}" dt="2023-01-09T13:57:45.950" v="376" actId="1076"/>
          <ac:picMkLst>
            <pc:docMk/>
            <pc:sldMk cId="933121171" sldId="266"/>
            <ac:picMk id="18" creationId="{F6FD3E87-C070-5745-FBB5-DCAA6BEF738A}"/>
          </ac:picMkLst>
        </pc:picChg>
        <pc:picChg chg="add mod">
          <ac:chgData name="Marine BAYET" userId="d4b4ad781415c63a" providerId="LiveId" clId="{499C101F-CE32-487A-B65D-972D4A50F67D}" dt="2023-01-09T13:58:01.540" v="382" actId="1076"/>
          <ac:picMkLst>
            <pc:docMk/>
            <pc:sldMk cId="933121171" sldId="266"/>
            <ac:picMk id="19" creationId="{45E1838E-0221-8F3A-9A03-92112D37AEE6}"/>
          </ac:picMkLst>
        </pc:picChg>
        <pc:picChg chg="add mod">
          <ac:chgData name="Marine BAYET" userId="d4b4ad781415c63a" providerId="LiveId" clId="{499C101F-CE32-487A-B65D-972D4A50F67D}" dt="2023-01-09T13:58:10.747" v="387" actId="1076"/>
          <ac:picMkLst>
            <pc:docMk/>
            <pc:sldMk cId="933121171" sldId="266"/>
            <ac:picMk id="20" creationId="{B5BC5359-74DA-9D20-0862-32C17DBA7027}"/>
          </ac:picMkLst>
        </pc:picChg>
        <pc:picChg chg="add mod">
          <ac:chgData name="Marine BAYET" userId="d4b4ad781415c63a" providerId="LiveId" clId="{499C101F-CE32-487A-B65D-972D4A50F67D}" dt="2023-01-09T13:36:11.132" v="302" actId="732"/>
          <ac:picMkLst>
            <pc:docMk/>
            <pc:sldMk cId="933121171" sldId="266"/>
            <ac:picMk id="6146" creationId="{5E18CBE8-0EDA-8A47-9EAE-83F6BFA1594C}"/>
          </ac:picMkLst>
        </pc:picChg>
        <pc:picChg chg="add mod">
          <ac:chgData name="Marine BAYET" userId="d4b4ad781415c63a" providerId="LiveId" clId="{499C101F-CE32-487A-B65D-972D4A50F67D}" dt="2023-01-09T13:57:28.888" v="370" actId="732"/>
          <ac:picMkLst>
            <pc:docMk/>
            <pc:sldMk cId="933121171" sldId="266"/>
            <ac:picMk id="6148" creationId="{78F55F69-AA99-830F-7202-52218D95AFE1}"/>
          </ac:picMkLst>
        </pc:picChg>
      </pc:sldChg>
      <pc:sldChg chg="addSp delSp modSp new mod">
        <pc:chgData name="Marine BAYET" userId="d4b4ad781415c63a" providerId="LiveId" clId="{499C101F-CE32-487A-B65D-972D4A50F67D}" dt="2023-01-09T14:29:19.294" v="495" actId="1076"/>
        <pc:sldMkLst>
          <pc:docMk/>
          <pc:sldMk cId="3696650378" sldId="267"/>
        </pc:sldMkLst>
        <pc:spChg chg="del">
          <ac:chgData name="Marine BAYET" userId="d4b4ad781415c63a" providerId="LiveId" clId="{499C101F-CE32-487A-B65D-972D4A50F67D}" dt="2023-01-09T14:18:02.293" v="390" actId="478"/>
          <ac:spMkLst>
            <pc:docMk/>
            <pc:sldMk cId="3696650378" sldId="267"/>
            <ac:spMk id="2" creationId="{C0CD40DF-073F-ECA9-2890-FDC1E53A42AA}"/>
          </ac:spMkLst>
        </pc:spChg>
        <pc:spChg chg="del">
          <ac:chgData name="Marine BAYET" userId="d4b4ad781415c63a" providerId="LiveId" clId="{499C101F-CE32-487A-B65D-972D4A50F67D}" dt="2023-01-09T14:18:01.674" v="389" actId="478"/>
          <ac:spMkLst>
            <pc:docMk/>
            <pc:sldMk cId="3696650378" sldId="267"/>
            <ac:spMk id="3" creationId="{616EDD98-7796-0F43-DF99-4AA0AFC2FEA7}"/>
          </ac:spMkLst>
        </pc:spChg>
        <pc:grpChg chg="add mod">
          <ac:chgData name="Marine BAYET" userId="d4b4ad781415c63a" providerId="LiveId" clId="{499C101F-CE32-487A-B65D-972D4A50F67D}" dt="2023-01-09T14:27:14.207" v="464" actId="164"/>
          <ac:grpSpMkLst>
            <pc:docMk/>
            <pc:sldMk cId="3696650378" sldId="267"/>
            <ac:grpSpMk id="13" creationId="{EECA54EA-90C6-BFE4-75E8-120A11FBABA9}"/>
          </ac:grpSpMkLst>
        </pc:grpChg>
        <pc:picChg chg="add mod">
          <ac:chgData name="Marine BAYET" userId="d4b4ad781415c63a" providerId="LiveId" clId="{499C101F-CE32-487A-B65D-972D4A50F67D}" dt="2023-01-09T14:18:18.716" v="397"/>
          <ac:picMkLst>
            <pc:docMk/>
            <pc:sldMk cId="3696650378" sldId="267"/>
            <ac:picMk id="4" creationId="{4505ACD8-DBBD-3DFB-15C1-61AB77EA453D}"/>
          </ac:picMkLst>
        </pc:picChg>
        <pc:picChg chg="add mod">
          <ac:chgData name="Marine BAYET" userId="d4b4ad781415c63a" providerId="LiveId" clId="{499C101F-CE32-487A-B65D-972D4A50F67D}" dt="2023-01-09T14:18:46.942" v="403" actId="1076"/>
          <ac:picMkLst>
            <pc:docMk/>
            <pc:sldMk cId="3696650378" sldId="267"/>
            <ac:picMk id="5" creationId="{8640320F-A3EE-8EC8-9B0E-6D3E51A215E4}"/>
          </ac:picMkLst>
        </pc:picChg>
        <pc:picChg chg="add mod">
          <ac:chgData name="Marine BAYET" userId="d4b4ad781415c63a" providerId="LiveId" clId="{499C101F-CE32-487A-B65D-972D4A50F67D}" dt="2023-01-09T14:28:47.137" v="487" actId="732"/>
          <ac:picMkLst>
            <pc:docMk/>
            <pc:sldMk cId="3696650378" sldId="267"/>
            <ac:picMk id="6" creationId="{297421D2-4EE9-B9EA-BE09-268649BF1F91}"/>
          </ac:picMkLst>
        </pc:picChg>
        <pc:picChg chg="add mod">
          <ac:chgData name="Marine BAYET" userId="d4b4ad781415c63a" providerId="LiveId" clId="{499C101F-CE32-487A-B65D-972D4A50F67D}" dt="2023-01-09T14:29:09.355" v="494" actId="732"/>
          <ac:picMkLst>
            <pc:docMk/>
            <pc:sldMk cId="3696650378" sldId="267"/>
            <ac:picMk id="7" creationId="{90E8907C-154D-D040-0F18-75243DC7AD78}"/>
          </ac:picMkLst>
        </pc:picChg>
        <pc:picChg chg="add mod">
          <ac:chgData name="Marine BAYET" userId="d4b4ad781415c63a" providerId="LiveId" clId="{499C101F-CE32-487A-B65D-972D4A50F67D}" dt="2023-01-09T14:29:19.294" v="495" actId="1076"/>
          <ac:picMkLst>
            <pc:docMk/>
            <pc:sldMk cId="3696650378" sldId="267"/>
            <ac:picMk id="8" creationId="{33161849-42BE-8DA9-4F01-F3111D17B0F6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9" creationId="{8569E3B2-57CA-0F83-B26A-00DB2D69986B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0" creationId="{F7E2185B-358E-5162-6F13-11CB5057EF1C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1" creationId="{7C363D5D-CBE5-4262-D3E9-37B62C8FC929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2" creationId="{D58A8A28-DD69-B9A4-931F-C772FF5BF25D}"/>
          </ac:picMkLst>
        </pc:picChg>
        <pc:picChg chg="add mod">
          <ac:chgData name="Marine BAYET" userId="d4b4ad781415c63a" providerId="LiveId" clId="{499C101F-CE32-487A-B65D-972D4A50F67D}" dt="2023-01-09T14:28:35.360" v="483" actId="732"/>
          <ac:picMkLst>
            <pc:docMk/>
            <pc:sldMk cId="3696650378" sldId="267"/>
            <ac:picMk id="7170" creationId="{35B5DE21-CC51-BA5A-4629-A16ED1F54B34}"/>
          </ac:picMkLst>
        </pc:picChg>
      </pc:sldChg>
      <pc:sldChg chg="addSp delSp modSp new del mod">
        <pc:chgData name="Marine BAYET" userId="d4b4ad781415c63a" providerId="LiveId" clId="{499C101F-CE32-487A-B65D-972D4A50F67D}" dt="2023-01-09T14:46:52.006" v="672" actId="680"/>
        <pc:sldMkLst>
          <pc:docMk/>
          <pc:sldMk cId="2999489425" sldId="268"/>
        </pc:sldMkLst>
        <pc:spChg chg="add del">
          <ac:chgData name="Marine BAYET" userId="d4b4ad781415c63a" providerId="LiveId" clId="{499C101F-CE32-487A-B65D-972D4A50F67D}" dt="2023-01-09T14:46:51.669" v="671" actId="478"/>
          <ac:spMkLst>
            <pc:docMk/>
            <pc:sldMk cId="2999489425" sldId="268"/>
            <ac:spMk id="2" creationId="{C9850BAC-313F-7060-8A1B-F5776B791AC8}"/>
          </ac:spMkLst>
        </pc:spChg>
        <pc:spChg chg="add del">
          <ac:chgData name="Marine BAYET" userId="d4b4ad781415c63a" providerId="LiveId" clId="{499C101F-CE32-487A-B65D-972D4A50F67D}" dt="2023-01-09T14:46:51.274" v="670" actId="478"/>
          <ac:spMkLst>
            <pc:docMk/>
            <pc:sldMk cId="2999489425" sldId="268"/>
            <ac:spMk id="3" creationId="{2B52620C-54FC-A340-BB1F-FE9A7C82E29B}"/>
          </ac:spMkLst>
        </pc:spChg>
        <pc:picChg chg="add del mod">
          <ac:chgData name="Marine BAYET" userId="d4b4ad781415c63a" providerId="LiveId" clId="{499C101F-CE32-487A-B65D-972D4A50F67D}" dt="2023-01-09T14:46:49.832" v="665"/>
          <ac:picMkLst>
            <pc:docMk/>
            <pc:sldMk cId="2999489425" sldId="268"/>
            <ac:picMk id="4" creationId="{EA1D5EC3-3151-27BA-0851-794A21435990}"/>
          </ac:picMkLst>
        </pc:picChg>
        <pc:picChg chg="add del mod">
          <ac:chgData name="Marine BAYET" userId="d4b4ad781415c63a" providerId="LiveId" clId="{499C101F-CE32-487A-B65D-972D4A50F67D}" dt="2023-01-09T14:46:49.062" v="660"/>
          <ac:picMkLst>
            <pc:docMk/>
            <pc:sldMk cId="2999489425" sldId="268"/>
            <ac:picMk id="5" creationId="{AC1142DF-A9A1-01BF-C7F1-EA0F915BDA79}"/>
          </ac:picMkLst>
        </pc:picChg>
        <pc:picChg chg="add del mod">
          <ac:chgData name="Marine BAYET" userId="d4b4ad781415c63a" providerId="LiveId" clId="{499C101F-CE32-487A-B65D-972D4A50F67D}" dt="2023-01-09T14:46:51.008" v="669"/>
          <ac:picMkLst>
            <pc:docMk/>
            <pc:sldMk cId="2999489425" sldId="268"/>
            <ac:picMk id="8194" creationId="{1DBC7B9A-089B-BE15-647C-781C2B1B521C}"/>
          </ac:picMkLst>
        </pc:picChg>
      </pc:sldChg>
      <pc:sldChg chg="addSp delSp modSp new add del mod">
        <pc:chgData name="Marine BAYET" userId="d4b4ad781415c63a" providerId="LiveId" clId="{499C101F-CE32-487A-B65D-972D4A50F67D}" dt="2023-01-09T14:46:52.307" v="673" actId="47"/>
        <pc:sldMkLst>
          <pc:docMk/>
          <pc:sldMk cId="3132495539" sldId="268"/>
        </pc:sldMkLst>
        <pc:spChg chg="del">
          <ac:chgData name="Marine BAYET" userId="d4b4ad781415c63a" providerId="LiveId" clId="{499C101F-CE32-487A-B65D-972D4A50F67D}" dt="2023-01-09T14:25:46.668" v="455" actId="478"/>
          <ac:spMkLst>
            <pc:docMk/>
            <pc:sldMk cId="3132495539" sldId="268"/>
            <ac:spMk id="2" creationId="{58347757-65D8-AEB5-95C3-C580F1E7010C}"/>
          </ac:spMkLst>
        </pc:spChg>
        <pc:spChg chg="del">
          <ac:chgData name="Marine BAYET" userId="d4b4ad781415c63a" providerId="LiveId" clId="{499C101F-CE32-487A-B65D-972D4A50F67D}" dt="2023-01-09T14:25:50.058" v="456" actId="478"/>
          <ac:spMkLst>
            <pc:docMk/>
            <pc:sldMk cId="3132495539" sldId="268"/>
            <ac:spMk id="3" creationId="{428AF71D-D613-04CD-DD1C-4016261A313C}"/>
          </ac:spMkLst>
        </pc:spChg>
        <pc:picChg chg="add mod">
          <ac:chgData name="Marine BAYET" userId="d4b4ad781415c63a" providerId="LiveId" clId="{499C101F-CE32-487A-B65D-972D4A50F67D}" dt="2023-01-09T14:36:55.153" v="534" actId="732"/>
          <ac:picMkLst>
            <pc:docMk/>
            <pc:sldMk cId="3132495539" sldId="268"/>
            <ac:picMk id="4" creationId="{F902CE04-8294-CCBF-8673-E6757FA548F1}"/>
          </ac:picMkLst>
        </pc:picChg>
        <pc:picChg chg="add del mod">
          <ac:chgData name="Marine BAYET" userId="d4b4ad781415c63a" providerId="LiveId" clId="{499C101F-CE32-487A-B65D-972D4A50F67D}" dt="2023-01-09T14:39:30.301" v="579" actId="478"/>
          <ac:picMkLst>
            <pc:docMk/>
            <pc:sldMk cId="3132495539" sldId="268"/>
            <ac:picMk id="5" creationId="{9FAE76B0-0593-5C2D-B7CD-22EB3FCB9A67}"/>
          </ac:picMkLst>
        </pc:picChg>
        <pc:picChg chg="add del mod">
          <ac:chgData name="Marine BAYET" userId="d4b4ad781415c63a" providerId="LiveId" clId="{499C101F-CE32-487A-B65D-972D4A50F67D}" dt="2023-01-09T14:39:30.706" v="580" actId="478"/>
          <ac:picMkLst>
            <pc:docMk/>
            <pc:sldMk cId="3132495539" sldId="268"/>
            <ac:picMk id="6" creationId="{32CC3B26-10F8-80E9-E830-86DCBCC21B55}"/>
          </ac:picMkLst>
        </pc:picChg>
        <pc:picChg chg="add del mod">
          <ac:chgData name="Marine BAYET" userId="d4b4ad781415c63a" providerId="LiveId" clId="{499C101F-CE32-487A-B65D-972D4A50F67D}" dt="2023-01-09T14:39:31.088" v="581" actId="478"/>
          <ac:picMkLst>
            <pc:docMk/>
            <pc:sldMk cId="3132495539" sldId="268"/>
            <ac:picMk id="7" creationId="{96798054-FE4A-A61C-CCFA-DED91C2FE3A3}"/>
          </ac:picMkLst>
        </pc:picChg>
        <pc:picChg chg="add del mod">
          <ac:chgData name="Marine BAYET" userId="d4b4ad781415c63a" providerId="LiveId" clId="{499C101F-CE32-487A-B65D-972D4A50F67D}" dt="2023-01-09T14:39:31.669" v="582" actId="478"/>
          <ac:picMkLst>
            <pc:docMk/>
            <pc:sldMk cId="3132495539" sldId="268"/>
            <ac:picMk id="8" creationId="{E42ED1A7-FA0E-7324-012F-06CF44C8477A}"/>
          </ac:picMkLst>
        </pc:picChg>
        <pc:picChg chg="add del mod">
          <ac:chgData name="Marine BAYET" userId="d4b4ad781415c63a" providerId="LiveId" clId="{499C101F-CE32-487A-B65D-972D4A50F67D}" dt="2023-01-09T14:39:32.417" v="583" actId="478"/>
          <ac:picMkLst>
            <pc:docMk/>
            <pc:sldMk cId="3132495539" sldId="268"/>
            <ac:picMk id="9" creationId="{858C0FCB-B6D6-158F-7F4B-FE6063CBC1F2}"/>
          </ac:picMkLst>
        </pc:picChg>
        <pc:picChg chg="add del mod">
          <ac:chgData name="Marine BAYET" userId="d4b4ad781415c63a" providerId="LiveId" clId="{499C101F-CE32-487A-B65D-972D4A50F67D}" dt="2023-01-09T14:39:32.777" v="584" actId="478"/>
          <ac:picMkLst>
            <pc:docMk/>
            <pc:sldMk cId="3132495539" sldId="268"/>
            <ac:picMk id="10" creationId="{DB7F9447-5387-83F0-F206-349DAB412767}"/>
          </ac:picMkLst>
        </pc:picChg>
        <pc:picChg chg="add mod">
          <ac:chgData name="Marine BAYET" userId="d4b4ad781415c63a" providerId="LiveId" clId="{499C101F-CE32-487A-B65D-972D4A50F67D}" dt="2023-01-09T14:38:21.202" v="560" actId="1038"/>
          <ac:picMkLst>
            <pc:docMk/>
            <pc:sldMk cId="3132495539" sldId="268"/>
            <ac:picMk id="11" creationId="{3E10B259-5589-4292-2D88-5505DE2CBB6A}"/>
          </ac:picMkLst>
        </pc:picChg>
        <pc:picChg chg="add mod">
          <ac:chgData name="Marine BAYET" userId="d4b4ad781415c63a" providerId="LiveId" clId="{499C101F-CE32-487A-B65D-972D4A50F67D}" dt="2023-01-09T14:41:31.556" v="635" actId="1035"/>
          <ac:picMkLst>
            <pc:docMk/>
            <pc:sldMk cId="3132495539" sldId="268"/>
            <ac:picMk id="12" creationId="{A4D33672-495B-1099-1C0B-4DC6919E30F6}"/>
          </ac:picMkLst>
        </pc:picChg>
        <pc:picChg chg="add del mod">
          <ac:chgData name="Marine BAYET" userId="d4b4ad781415c63a" providerId="LiveId" clId="{499C101F-CE32-487A-B65D-972D4A50F67D}" dt="2023-01-09T14:39:39.329" v="586" actId="478"/>
          <ac:picMkLst>
            <pc:docMk/>
            <pc:sldMk cId="3132495539" sldId="268"/>
            <ac:picMk id="13" creationId="{503FEA21-11B9-DCE2-CDFD-6CD1DEF1C6CB}"/>
          </ac:picMkLst>
        </pc:picChg>
        <pc:picChg chg="add mod">
          <ac:chgData name="Marine BAYET" userId="d4b4ad781415c63a" providerId="LiveId" clId="{499C101F-CE32-487A-B65D-972D4A50F67D}" dt="2023-01-09T14:39:41.561" v="587" actId="1076"/>
          <ac:picMkLst>
            <pc:docMk/>
            <pc:sldMk cId="3132495539" sldId="268"/>
            <ac:picMk id="14" creationId="{CF2BE84B-394C-8F68-824C-57B7647F092E}"/>
          </ac:picMkLst>
        </pc:picChg>
        <pc:picChg chg="add mod">
          <ac:chgData name="Marine BAYET" userId="d4b4ad781415c63a" providerId="LiveId" clId="{499C101F-CE32-487A-B65D-972D4A50F67D}" dt="2023-01-09T14:41:58.290" v="638" actId="1076"/>
          <ac:picMkLst>
            <pc:docMk/>
            <pc:sldMk cId="3132495539" sldId="268"/>
            <ac:picMk id="15" creationId="{6CAC536F-6A5A-20D4-A615-5DCE5B5FA9EA}"/>
          </ac:picMkLst>
        </pc:picChg>
        <pc:picChg chg="add mod">
          <ac:chgData name="Marine BAYET" userId="d4b4ad781415c63a" providerId="LiveId" clId="{499C101F-CE32-487A-B65D-972D4A50F67D}" dt="2023-01-09T14:42:52.045" v="642" actId="1076"/>
          <ac:picMkLst>
            <pc:docMk/>
            <pc:sldMk cId="3132495539" sldId="268"/>
            <ac:picMk id="16" creationId="{D8599930-89E2-86B9-EAA8-9239CA3E4EC4}"/>
          </ac:picMkLst>
        </pc:picChg>
        <pc:picChg chg="add mod">
          <ac:chgData name="Marine BAYET" userId="d4b4ad781415c63a" providerId="LiveId" clId="{499C101F-CE32-487A-B65D-972D4A50F67D}" dt="2023-01-09T14:40:30.998" v="597" actId="18131"/>
          <ac:picMkLst>
            <pc:docMk/>
            <pc:sldMk cId="3132495539" sldId="268"/>
            <ac:picMk id="17" creationId="{AB7D0A88-344A-6D07-4E61-EF3E2840ACDB}"/>
          </ac:picMkLst>
        </pc:picChg>
        <pc:picChg chg="add mod">
          <ac:chgData name="Marine BAYET" userId="d4b4ad781415c63a" providerId="LiveId" clId="{499C101F-CE32-487A-B65D-972D4A50F67D}" dt="2023-01-09T14:40:37.783" v="600" actId="18131"/>
          <ac:picMkLst>
            <pc:docMk/>
            <pc:sldMk cId="3132495539" sldId="268"/>
            <ac:picMk id="18" creationId="{8F32AB45-F74C-5F86-AD5C-8D62F00217C8}"/>
          </ac:picMkLst>
        </pc:picChg>
        <pc:picChg chg="add mod">
          <ac:chgData name="Marine BAYET" userId="d4b4ad781415c63a" providerId="LiveId" clId="{499C101F-CE32-487A-B65D-972D4A50F67D}" dt="2023-01-09T14:42:46.755" v="641" actId="1076"/>
          <ac:picMkLst>
            <pc:docMk/>
            <pc:sldMk cId="3132495539" sldId="268"/>
            <ac:picMk id="19" creationId="{E50E083D-0019-F0F6-2F1A-A730F4D36746}"/>
          </ac:picMkLst>
        </pc:picChg>
        <pc:picChg chg="add mod">
          <ac:chgData name="Marine BAYET" userId="d4b4ad781415c63a" providerId="LiveId" clId="{499C101F-CE32-487A-B65D-972D4A50F67D}" dt="2023-01-09T14:40:49.320" v="606" actId="18131"/>
          <ac:picMkLst>
            <pc:docMk/>
            <pc:sldMk cId="3132495539" sldId="268"/>
            <ac:picMk id="20" creationId="{5F394468-4CE9-A550-3B46-628B6081617D}"/>
          </ac:picMkLst>
        </pc:picChg>
        <pc:picChg chg="add mod">
          <ac:chgData name="Marine BAYET" userId="d4b4ad781415c63a" providerId="LiveId" clId="{499C101F-CE32-487A-B65D-972D4A50F67D}" dt="2023-01-09T14:43:11.183" v="643" actId="732"/>
          <ac:picMkLst>
            <pc:docMk/>
            <pc:sldMk cId="3132495539" sldId="268"/>
            <ac:picMk id="21" creationId="{B3ED957F-98C8-348B-6419-AACF44CB0F69}"/>
          </ac:picMkLst>
        </pc:picChg>
      </pc:sldChg>
      <pc:sldChg chg="addSp delSp modSp new mod">
        <pc:chgData name="Marine BAYET" userId="d4b4ad781415c63a" providerId="LiveId" clId="{499C101F-CE32-487A-B65D-972D4A50F67D}" dt="2023-01-09T16:02:16.497" v="856" actId="1076"/>
        <pc:sldMkLst>
          <pc:docMk/>
          <pc:sldMk cId="4294913022" sldId="269"/>
        </pc:sldMkLst>
        <pc:spChg chg="del">
          <ac:chgData name="Marine BAYET" userId="d4b4ad781415c63a" providerId="LiveId" clId="{499C101F-CE32-487A-B65D-972D4A50F67D}" dt="2023-01-09T14:47:01.127" v="675" actId="478"/>
          <ac:spMkLst>
            <pc:docMk/>
            <pc:sldMk cId="4294913022" sldId="269"/>
            <ac:spMk id="2" creationId="{1771F701-7E35-6468-540C-4A2E2D3B1E57}"/>
          </ac:spMkLst>
        </pc:spChg>
        <pc:spChg chg="del">
          <ac:chgData name="Marine BAYET" userId="d4b4ad781415c63a" providerId="LiveId" clId="{499C101F-CE32-487A-B65D-972D4A50F67D}" dt="2023-01-09T14:47:01.811" v="676" actId="478"/>
          <ac:spMkLst>
            <pc:docMk/>
            <pc:sldMk cId="4294913022" sldId="269"/>
            <ac:spMk id="3" creationId="{8AAFE444-E109-2001-4E15-1114330E313B}"/>
          </ac:spMkLst>
        </pc:spChg>
        <pc:picChg chg="add mod">
          <ac:chgData name="Marine BAYET" userId="d4b4ad781415c63a" providerId="LiveId" clId="{499C101F-CE32-487A-B65D-972D4A50F67D}" dt="2023-01-09T14:47:40.385" v="685" actId="1076"/>
          <ac:picMkLst>
            <pc:docMk/>
            <pc:sldMk cId="4294913022" sldId="269"/>
            <ac:picMk id="4" creationId="{412AF59A-5D8A-2118-F18D-B66DA8C37349}"/>
          </ac:picMkLst>
        </pc:picChg>
        <pc:picChg chg="add mod">
          <ac:chgData name="Marine BAYET" userId="d4b4ad781415c63a" providerId="LiveId" clId="{499C101F-CE32-487A-B65D-972D4A50F67D}" dt="2023-01-09T14:47:59.044" v="690" actId="1076"/>
          <ac:picMkLst>
            <pc:docMk/>
            <pc:sldMk cId="4294913022" sldId="269"/>
            <ac:picMk id="5" creationId="{7036BC37-BCA0-D870-FB00-361E05358E72}"/>
          </ac:picMkLst>
        </pc:picChg>
        <pc:picChg chg="add mod">
          <ac:chgData name="Marine BAYET" userId="d4b4ad781415c63a" providerId="LiveId" clId="{499C101F-CE32-487A-B65D-972D4A50F67D}" dt="2023-01-09T14:48:10.937" v="695" actId="1076"/>
          <ac:picMkLst>
            <pc:docMk/>
            <pc:sldMk cId="4294913022" sldId="269"/>
            <ac:picMk id="6" creationId="{2D337F55-3896-7199-775D-C5927AA182BC}"/>
          </ac:picMkLst>
        </pc:picChg>
        <pc:picChg chg="add mod">
          <ac:chgData name="Marine BAYET" userId="d4b4ad781415c63a" providerId="LiveId" clId="{499C101F-CE32-487A-B65D-972D4A50F67D}" dt="2023-01-09T14:48:21.355" v="700" actId="1076"/>
          <ac:picMkLst>
            <pc:docMk/>
            <pc:sldMk cId="4294913022" sldId="269"/>
            <ac:picMk id="7" creationId="{2803A379-ADA8-EC12-0D57-53B0FDD0BDA5}"/>
          </ac:picMkLst>
        </pc:picChg>
        <pc:picChg chg="add mod">
          <ac:chgData name="Marine BAYET" userId="d4b4ad781415c63a" providerId="LiveId" clId="{499C101F-CE32-487A-B65D-972D4A50F67D}" dt="2023-01-09T14:48:35.095" v="706" actId="1076"/>
          <ac:picMkLst>
            <pc:docMk/>
            <pc:sldMk cId="4294913022" sldId="269"/>
            <ac:picMk id="8" creationId="{8C4739D2-5985-DF15-084F-5F8172E3CB92}"/>
          </ac:picMkLst>
        </pc:picChg>
        <pc:picChg chg="add mod">
          <ac:chgData name="Marine BAYET" userId="d4b4ad781415c63a" providerId="LiveId" clId="{499C101F-CE32-487A-B65D-972D4A50F67D}" dt="2023-01-09T15:07:17.627" v="717" actId="1076"/>
          <ac:picMkLst>
            <pc:docMk/>
            <pc:sldMk cId="4294913022" sldId="269"/>
            <ac:picMk id="9" creationId="{4A69ACBB-C7D3-5D19-442A-728E51E8FFD5}"/>
          </ac:picMkLst>
        </pc:picChg>
        <pc:picChg chg="add mod">
          <ac:chgData name="Marine BAYET" userId="d4b4ad781415c63a" providerId="LiveId" clId="{499C101F-CE32-487A-B65D-972D4A50F67D}" dt="2023-01-09T15:07:26.510" v="722" actId="1076"/>
          <ac:picMkLst>
            <pc:docMk/>
            <pc:sldMk cId="4294913022" sldId="269"/>
            <ac:picMk id="10" creationId="{0D1D019B-48A1-E29C-CC34-1BB9AD9D0F3C}"/>
          </ac:picMkLst>
        </pc:picChg>
        <pc:picChg chg="add mod">
          <ac:chgData name="Marine BAYET" userId="d4b4ad781415c63a" providerId="LiveId" clId="{499C101F-CE32-487A-B65D-972D4A50F67D}" dt="2023-01-09T15:07:35.818" v="727" actId="1076"/>
          <ac:picMkLst>
            <pc:docMk/>
            <pc:sldMk cId="4294913022" sldId="269"/>
            <ac:picMk id="11" creationId="{73184722-0F56-8B0C-98B2-0265B1178EE7}"/>
          </ac:picMkLst>
        </pc:picChg>
        <pc:picChg chg="add mod">
          <ac:chgData name="Marine BAYET" userId="d4b4ad781415c63a" providerId="LiveId" clId="{499C101F-CE32-487A-B65D-972D4A50F67D}" dt="2023-01-09T15:07:43.835" v="732" actId="1076"/>
          <ac:picMkLst>
            <pc:docMk/>
            <pc:sldMk cId="4294913022" sldId="269"/>
            <ac:picMk id="12" creationId="{F0BB1AC1-D19C-64F3-C7DE-F5B9CB6123BC}"/>
          </ac:picMkLst>
        </pc:picChg>
        <pc:picChg chg="add mod">
          <ac:chgData name="Marine BAYET" userId="d4b4ad781415c63a" providerId="LiveId" clId="{499C101F-CE32-487A-B65D-972D4A50F67D}" dt="2023-01-09T15:07:52.017" v="737" actId="1076"/>
          <ac:picMkLst>
            <pc:docMk/>
            <pc:sldMk cId="4294913022" sldId="269"/>
            <ac:picMk id="13" creationId="{BEE5002A-66A4-4AC8-2206-F06F4796E9D2}"/>
          </ac:picMkLst>
        </pc:picChg>
        <pc:picChg chg="add mod">
          <ac:chgData name="Marine BAYET" userId="d4b4ad781415c63a" providerId="LiveId" clId="{499C101F-CE32-487A-B65D-972D4A50F67D}" dt="2023-01-09T15:07:59.569" v="742" actId="1076"/>
          <ac:picMkLst>
            <pc:docMk/>
            <pc:sldMk cId="4294913022" sldId="269"/>
            <ac:picMk id="14" creationId="{170F729E-727E-598A-FCDE-F2174C6289A0}"/>
          </ac:picMkLst>
        </pc:picChg>
        <pc:picChg chg="add mod">
          <ac:chgData name="Marine BAYET" userId="d4b4ad781415c63a" providerId="LiveId" clId="{499C101F-CE32-487A-B65D-972D4A50F67D}" dt="2023-01-09T15:08:10.043" v="748" actId="1076"/>
          <ac:picMkLst>
            <pc:docMk/>
            <pc:sldMk cId="4294913022" sldId="269"/>
            <ac:picMk id="15" creationId="{C74AC96D-C9CE-8FF9-6898-90DEEDA8F706}"/>
          </ac:picMkLst>
        </pc:picChg>
        <pc:picChg chg="add mod">
          <ac:chgData name="Marine BAYET" userId="d4b4ad781415c63a" providerId="LiveId" clId="{499C101F-CE32-487A-B65D-972D4A50F67D}" dt="2023-01-09T16:02:16.497" v="856" actId="1076"/>
          <ac:picMkLst>
            <pc:docMk/>
            <pc:sldMk cId="4294913022" sldId="269"/>
            <ac:picMk id="16" creationId="{8EB5486D-D988-9A17-85C8-79FF561FCF82}"/>
          </ac:picMkLst>
        </pc:picChg>
        <pc:picChg chg="add mod">
          <ac:chgData name="Marine BAYET" userId="d4b4ad781415c63a" providerId="LiveId" clId="{499C101F-CE32-487A-B65D-972D4A50F67D}" dt="2023-01-09T14:57:38.103" v="708"/>
          <ac:picMkLst>
            <pc:docMk/>
            <pc:sldMk cId="4294913022" sldId="269"/>
            <ac:picMk id="10242" creationId="{95815DB5-F1F5-06E7-42A3-82B64BC80ECB}"/>
          </ac:picMkLst>
        </pc:picChg>
        <pc:picChg chg="add mod">
          <ac:chgData name="Marine BAYET" userId="d4b4ad781415c63a" providerId="LiveId" clId="{499C101F-CE32-487A-B65D-972D4A50F67D}" dt="2023-01-09T15:07:04.310" v="712" actId="732"/>
          <ac:picMkLst>
            <pc:docMk/>
            <pc:sldMk cId="4294913022" sldId="269"/>
            <ac:picMk id="10244" creationId="{A54B7D09-BC2D-94B7-9DE2-4AA41BC4C98F}"/>
          </ac:picMkLst>
        </pc:picChg>
        <pc:picChg chg="add mod">
          <ac:chgData name="Marine BAYET" userId="d4b4ad781415c63a" providerId="LiveId" clId="{499C101F-CE32-487A-B65D-972D4A50F67D}" dt="2023-01-09T15:16:13.674" v="750" actId="1076"/>
          <ac:picMkLst>
            <pc:docMk/>
            <pc:sldMk cId="4294913022" sldId="269"/>
            <ac:picMk id="10246" creationId="{DB06ACA1-7F72-9D44-E584-BA6D1BDE0501}"/>
          </ac:picMkLst>
        </pc:picChg>
      </pc:sldChg>
      <pc:sldChg chg="add del">
        <pc:chgData name="Marine BAYET" userId="d4b4ad781415c63a" providerId="LiveId" clId="{499C101F-CE32-487A-B65D-972D4A50F67D}" dt="2023-01-09T15:16:18.574" v="752" actId="47"/>
        <pc:sldMkLst>
          <pc:docMk/>
          <pc:sldMk cId="24629613" sldId="270"/>
        </pc:sldMkLst>
      </pc:sldChg>
      <pc:sldChg chg="addSp delSp modSp new mod">
        <pc:chgData name="Marine BAYET" userId="d4b4ad781415c63a" providerId="LiveId" clId="{499C101F-CE32-487A-B65D-972D4A50F67D}" dt="2023-01-09T16:11:43.069" v="918" actId="1076"/>
        <pc:sldMkLst>
          <pc:docMk/>
          <pc:sldMk cId="4180376292" sldId="270"/>
        </pc:sldMkLst>
        <pc:spChg chg="del">
          <ac:chgData name="Marine BAYET" userId="d4b4ad781415c63a" providerId="LiveId" clId="{499C101F-CE32-487A-B65D-972D4A50F67D}" dt="2023-01-09T15:16:22.558" v="754" actId="478"/>
          <ac:spMkLst>
            <pc:docMk/>
            <pc:sldMk cId="4180376292" sldId="270"/>
            <ac:spMk id="2" creationId="{37AE7C13-CC39-5018-8560-A77E7A6A48A9}"/>
          </ac:spMkLst>
        </pc:spChg>
        <pc:spChg chg="del">
          <ac:chgData name="Marine BAYET" userId="d4b4ad781415c63a" providerId="LiveId" clId="{499C101F-CE32-487A-B65D-972D4A50F67D}" dt="2023-01-09T15:16:22.558" v="754" actId="478"/>
          <ac:spMkLst>
            <pc:docMk/>
            <pc:sldMk cId="4180376292" sldId="270"/>
            <ac:spMk id="3" creationId="{BFBAA7E4-CAE6-711E-F895-372C4AD15E4F}"/>
          </ac:spMkLst>
        </pc:spChg>
        <pc:grpChg chg="add mod">
          <ac:chgData name="Marine BAYET" userId="d4b4ad781415c63a" providerId="LiveId" clId="{499C101F-CE32-487A-B65D-972D4A50F67D}" dt="2023-01-09T16:04:33.766" v="901" actId="164"/>
          <ac:grpSpMkLst>
            <pc:docMk/>
            <pc:sldMk cId="4180376292" sldId="270"/>
            <ac:grpSpMk id="29" creationId="{581020EF-BBA6-BD97-10D2-D533AC7A610F}"/>
          </ac:grpSpMkLst>
        </pc:grpChg>
        <pc:grpChg chg="add mod">
          <ac:chgData name="Marine BAYET" userId="d4b4ad781415c63a" providerId="LiveId" clId="{499C101F-CE32-487A-B65D-972D4A50F67D}" dt="2023-01-09T16:04:53.127" v="902" actId="164"/>
          <ac:grpSpMkLst>
            <pc:docMk/>
            <pc:sldMk cId="4180376292" sldId="270"/>
            <ac:grpSpMk id="30" creationId="{8BBE405A-A6C9-563D-2CAD-A393342BAC32}"/>
          </ac:grpSpMkLst>
        </pc:grpChg>
        <pc:grpChg chg="add mod">
          <ac:chgData name="Marine BAYET" userId="d4b4ad781415c63a" providerId="LiveId" clId="{499C101F-CE32-487A-B65D-972D4A50F67D}" dt="2023-01-09T16:05:14.363" v="903" actId="164"/>
          <ac:grpSpMkLst>
            <pc:docMk/>
            <pc:sldMk cId="4180376292" sldId="270"/>
            <ac:grpSpMk id="31" creationId="{4E5A7E7E-0215-E478-0D96-8DF34C3FA399}"/>
          </ac:grpSpMkLst>
        </pc:grpChg>
        <pc:grpChg chg="add del mod">
          <ac:chgData name="Marine BAYET" userId="d4b4ad781415c63a" providerId="LiveId" clId="{499C101F-CE32-487A-B65D-972D4A50F67D}" dt="2023-01-09T16:11:16.653" v="909" actId="165"/>
          <ac:grpSpMkLst>
            <pc:docMk/>
            <pc:sldMk cId="4180376292" sldId="270"/>
            <ac:grpSpMk id="32" creationId="{C9A82102-F4CC-2A1F-C4A2-99F9E67867A7}"/>
          </ac:grpSpMkLst>
        </pc:grpChg>
        <pc:grpChg chg="add mod">
          <ac:chgData name="Marine BAYET" userId="d4b4ad781415c63a" providerId="LiveId" clId="{499C101F-CE32-487A-B65D-972D4A50F67D}" dt="2023-01-09T16:06:12.655" v="905" actId="164"/>
          <ac:grpSpMkLst>
            <pc:docMk/>
            <pc:sldMk cId="4180376292" sldId="270"/>
            <ac:grpSpMk id="33" creationId="{694CD2DD-6FC1-368D-9584-ACF81D6959E6}"/>
          </ac:grpSpMkLst>
        </pc:grpChg>
        <pc:grpChg chg="add mod">
          <ac:chgData name="Marine BAYET" userId="d4b4ad781415c63a" providerId="LiveId" clId="{499C101F-CE32-487A-B65D-972D4A50F67D}" dt="2023-01-09T16:06:32.798" v="906" actId="164"/>
          <ac:grpSpMkLst>
            <pc:docMk/>
            <pc:sldMk cId="4180376292" sldId="270"/>
            <ac:grpSpMk id="34" creationId="{84C3A43D-2C06-EF1D-C6B9-F068D39B4091}"/>
          </ac:grpSpMkLst>
        </pc:grpChg>
        <pc:grpChg chg="add mod">
          <ac:chgData name="Marine BAYET" userId="d4b4ad781415c63a" providerId="LiveId" clId="{499C101F-CE32-487A-B65D-972D4A50F67D}" dt="2023-01-09T16:11:43.069" v="918" actId="1076"/>
          <ac:grpSpMkLst>
            <pc:docMk/>
            <pc:sldMk cId="4180376292" sldId="270"/>
            <ac:grpSpMk id="35" creationId="{ADD7F4EA-3DEA-4BE0-B113-ED678E62DFB6}"/>
          </ac:grpSpMkLst>
        </pc:grpChg>
        <pc:picChg chg="add mod">
          <ac:chgData name="Marine BAYET" userId="d4b4ad781415c63a" providerId="LiveId" clId="{499C101F-CE32-487A-B65D-972D4A50F67D}" dt="2023-01-09T15:20:00.350" v="768" actId="732"/>
          <ac:picMkLst>
            <pc:docMk/>
            <pc:sldMk cId="4180376292" sldId="270"/>
            <ac:picMk id="4" creationId="{C2097443-816B-7C92-55B0-CE964304BA29}"/>
          </ac:picMkLst>
        </pc:picChg>
        <pc:picChg chg="add mod">
          <ac:chgData name="Marine BAYET" userId="d4b4ad781415c63a" providerId="LiveId" clId="{499C101F-CE32-487A-B65D-972D4A50F67D}" dt="2023-01-09T15:20:17.554" v="774" actId="1076"/>
          <ac:picMkLst>
            <pc:docMk/>
            <pc:sldMk cId="4180376292" sldId="270"/>
            <ac:picMk id="5" creationId="{B8D9B769-5DA0-44CB-04DB-CD63A1F48F3D}"/>
          </ac:picMkLst>
        </pc:picChg>
        <pc:picChg chg="add mod">
          <ac:chgData name="Marine BAYET" userId="d4b4ad781415c63a" providerId="LiveId" clId="{499C101F-CE32-487A-B65D-972D4A50F67D}" dt="2023-01-09T15:20:32.175" v="779" actId="1076"/>
          <ac:picMkLst>
            <pc:docMk/>
            <pc:sldMk cId="4180376292" sldId="270"/>
            <ac:picMk id="6" creationId="{0B94B4F8-50AD-5072-09A5-8AF0289F0F89}"/>
          </ac:picMkLst>
        </pc:picChg>
        <pc:picChg chg="add mod">
          <ac:chgData name="Marine BAYET" userId="d4b4ad781415c63a" providerId="LiveId" clId="{499C101F-CE32-487A-B65D-972D4A50F67D}" dt="2023-01-09T15:20:43.482" v="784" actId="1076"/>
          <ac:picMkLst>
            <pc:docMk/>
            <pc:sldMk cId="4180376292" sldId="270"/>
            <ac:picMk id="7" creationId="{A3C025DE-F07D-9F8F-55E2-EA9C8F2FA583}"/>
          </ac:picMkLst>
        </pc:picChg>
        <pc:picChg chg="add mod">
          <ac:chgData name="Marine BAYET" userId="d4b4ad781415c63a" providerId="LiveId" clId="{499C101F-CE32-487A-B65D-972D4A50F67D}" dt="2023-01-09T15:20:52.226" v="789" actId="1076"/>
          <ac:picMkLst>
            <pc:docMk/>
            <pc:sldMk cId="4180376292" sldId="270"/>
            <ac:picMk id="8" creationId="{2270F174-3743-7438-F238-78E85A130752}"/>
          </ac:picMkLst>
        </pc:picChg>
        <pc:picChg chg="add mod">
          <ac:chgData name="Marine BAYET" userId="d4b4ad781415c63a" providerId="LiveId" clId="{499C101F-CE32-487A-B65D-972D4A50F67D}" dt="2023-01-09T15:21:03.511" v="794" actId="1076"/>
          <ac:picMkLst>
            <pc:docMk/>
            <pc:sldMk cId="4180376292" sldId="270"/>
            <ac:picMk id="9" creationId="{2B4BA0C4-11A5-86D9-5EDD-E4489B5C8391}"/>
          </ac:picMkLst>
        </pc:picChg>
        <pc:picChg chg="add mod">
          <ac:chgData name="Marine BAYET" userId="d4b4ad781415c63a" providerId="LiveId" clId="{499C101F-CE32-487A-B65D-972D4A50F67D}" dt="2023-01-09T15:21:28.112" v="799" actId="1076"/>
          <ac:picMkLst>
            <pc:docMk/>
            <pc:sldMk cId="4180376292" sldId="270"/>
            <ac:picMk id="10" creationId="{27D390F9-0F7F-46CC-DFC7-56FBD67A30F8}"/>
          </ac:picMkLst>
        </pc:picChg>
        <pc:picChg chg="add mod">
          <ac:chgData name="Marine BAYET" userId="d4b4ad781415c63a" providerId="LiveId" clId="{499C101F-CE32-487A-B65D-972D4A50F67D}" dt="2023-01-09T15:21:59.799" v="806" actId="1076"/>
          <ac:picMkLst>
            <pc:docMk/>
            <pc:sldMk cId="4180376292" sldId="270"/>
            <ac:picMk id="11" creationId="{C118F22A-ED92-4EDA-DF7B-170171129238}"/>
          </ac:picMkLst>
        </pc:picChg>
        <pc:picChg chg="add mod">
          <ac:chgData name="Marine BAYET" userId="d4b4ad781415c63a" providerId="LiveId" clId="{499C101F-CE32-487A-B65D-972D4A50F67D}" dt="2023-01-09T15:22:13.967" v="811" actId="1076"/>
          <ac:picMkLst>
            <pc:docMk/>
            <pc:sldMk cId="4180376292" sldId="270"/>
            <ac:picMk id="12" creationId="{564A51F9-E8A0-EC20-CBBA-DA37B1CDD7EE}"/>
          </ac:picMkLst>
        </pc:picChg>
        <pc:picChg chg="add mod">
          <ac:chgData name="Marine BAYET" userId="d4b4ad781415c63a" providerId="LiveId" clId="{499C101F-CE32-487A-B65D-972D4A50F67D}" dt="2023-01-09T15:22:26.922" v="816" actId="1076"/>
          <ac:picMkLst>
            <pc:docMk/>
            <pc:sldMk cId="4180376292" sldId="270"/>
            <ac:picMk id="13" creationId="{FC1AFA8F-1AA2-C5E8-30DF-8AB4334C20AF}"/>
          </ac:picMkLst>
        </pc:picChg>
        <pc:picChg chg="add mod">
          <ac:chgData name="Marine BAYET" userId="d4b4ad781415c63a" providerId="LiveId" clId="{499C101F-CE32-487A-B65D-972D4A50F67D}" dt="2023-01-09T16:04:33.766" v="901" actId="164"/>
          <ac:picMkLst>
            <pc:docMk/>
            <pc:sldMk cId="4180376292" sldId="270"/>
            <ac:picMk id="14" creationId="{B21D91EA-9601-5593-3EA1-1DD4863970C5}"/>
          </ac:picMkLst>
        </pc:picChg>
        <pc:picChg chg="add mod">
          <ac:chgData name="Marine BAYET" userId="d4b4ad781415c63a" providerId="LiveId" clId="{499C101F-CE32-487A-B65D-972D4A50F67D}" dt="2023-01-09T16:04:53.127" v="902" actId="164"/>
          <ac:picMkLst>
            <pc:docMk/>
            <pc:sldMk cId="4180376292" sldId="270"/>
            <ac:picMk id="15" creationId="{31F6879F-4A00-0082-32E2-25453464D6A6}"/>
          </ac:picMkLst>
        </pc:picChg>
        <pc:picChg chg="add mod">
          <ac:chgData name="Marine BAYET" userId="d4b4ad781415c63a" providerId="LiveId" clId="{499C101F-CE32-487A-B65D-972D4A50F67D}" dt="2023-01-09T16:05:14.363" v="903" actId="164"/>
          <ac:picMkLst>
            <pc:docMk/>
            <pc:sldMk cId="4180376292" sldId="270"/>
            <ac:picMk id="16" creationId="{AA509538-315A-F877-A4C0-B85B878D61E3}"/>
          </ac:picMkLst>
        </pc:picChg>
        <pc:picChg chg="add mod">
          <ac:chgData name="Marine BAYET" userId="d4b4ad781415c63a" providerId="LiveId" clId="{499C101F-CE32-487A-B65D-972D4A50F67D}" dt="2023-01-09T16:04:16.353" v="900"/>
          <ac:picMkLst>
            <pc:docMk/>
            <pc:sldMk cId="4180376292" sldId="270"/>
            <ac:picMk id="17" creationId="{DC648DDC-A70F-FF61-2A6E-2745C7CC9C0D}"/>
          </ac:picMkLst>
        </pc:picChg>
        <pc:picChg chg="add mod topLvl">
          <ac:chgData name="Marine BAYET" userId="d4b4ad781415c63a" providerId="LiveId" clId="{499C101F-CE32-487A-B65D-972D4A50F67D}" dt="2023-01-09T16:11:43.069" v="918" actId="1076"/>
          <ac:picMkLst>
            <pc:docMk/>
            <pc:sldMk cId="4180376292" sldId="270"/>
            <ac:picMk id="18" creationId="{FFD0E026-2C63-A2C7-D5CD-A0EF7F3897CD}"/>
          </ac:picMkLst>
        </pc:picChg>
        <pc:picChg chg="add mod">
          <ac:chgData name="Marine BAYET" userId="d4b4ad781415c63a" providerId="LiveId" clId="{499C101F-CE32-487A-B65D-972D4A50F67D}" dt="2023-01-09T16:06:12.655" v="905" actId="164"/>
          <ac:picMkLst>
            <pc:docMk/>
            <pc:sldMk cId="4180376292" sldId="270"/>
            <ac:picMk id="19" creationId="{58CC56AD-B1C6-532B-59E3-7CF84A3991A1}"/>
          </ac:picMkLst>
        </pc:picChg>
        <pc:picChg chg="add mod">
          <ac:chgData name="Marine BAYET" userId="d4b4ad781415c63a" providerId="LiveId" clId="{499C101F-CE32-487A-B65D-972D4A50F67D}" dt="2023-01-09T16:06:32.798" v="906" actId="164"/>
          <ac:picMkLst>
            <pc:docMk/>
            <pc:sldMk cId="4180376292" sldId="270"/>
            <ac:picMk id="20" creationId="{1E273A9D-0234-FC59-0635-3CB19CF4DB4D}"/>
          </ac:picMkLst>
        </pc:picChg>
        <pc:picChg chg="add mod">
          <ac:chgData name="Marine BAYET" userId="d4b4ad781415c63a" providerId="LiveId" clId="{499C101F-CE32-487A-B65D-972D4A50F67D}" dt="2023-01-09T16:04:16.353" v="900"/>
          <ac:picMkLst>
            <pc:docMk/>
            <pc:sldMk cId="4180376292" sldId="270"/>
            <ac:picMk id="21" creationId="{5DA0DC77-42E9-AB31-77B0-F66DA56A154A}"/>
          </ac:picMkLst>
        </pc:picChg>
        <pc:picChg chg="add mod">
          <ac:chgData name="Marine BAYET" userId="d4b4ad781415c63a" providerId="LiveId" clId="{499C101F-CE32-487A-B65D-972D4A50F67D}" dt="2023-01-09T16:04:53.127" v="902" actId="164"/>
          <ac:picMkLst>
            <pc:docMk/>
            <pc:sldMk cId="4180376292" sldId="270"/>
            <ac:picMk id="22" creationId="{86CC6CDA-F2A7-4852-C0B5-EB36F308F677}"/>
          </ac:picMkLst>
        </pc:picChg>
        <pc:picChg chg="add mod topLvl">
          <ac:chgData name="Marine BAYET" userId="d4b4ad781415c63a" providerId="LiveId" clId="{499C101F-CE32-487A-B65D-972D4A50F67D}" dt="2023-01-09T16:11:43.069" v="918" actId="1076"/>
          <ac:picMkLst>
            <pc:docMk/>
            <pc:sldMk cId="4180376292" sldId="270"/>
            <ac:picMk id="23" creationId="{05DD5754-396A-8C07-B8E6-F334394062A4}"/>
          </ac:picMkLst>
        </pc:picChg>
        <pc:picChg chg="add mod">
          <ac:chgData name="Marine BAYET" userId="d4b4ad781415c63a" providerId="LiveId" clId="{499C101F-CE32-487A-B65D-972D4A50F67D}" dt="2023-01-09T16:05:14.363" v="903" actId="164"/>
          <ac:picMkLst>
            <pc:docMk/>
            <pc:sldMk cId="4180376292" sldId="270"/>
            <ac:picMk id="24" creationId="{88C47114-175F-8371-BC6A-808824F2EB50}"/>
          </ac:picMkLst>
        </pc:picChg>
        <pc:picChg chg="add mod">
          <ac:chgData name="Marine BAYET" userId="d4b4ad781415c63a" providerId="LiveId" clId="{499C101F-CE32-487A-B65D-972D4A50F67D}" dt="2023-01-09T16:03:55.575" v="899" actId="167"/>
          <ac:picMkLst>
            <pc:docMk/>
            <pc:sldMk cId="4180376292" sldId="270"/>
            <ac:picMk id="25" creationId="{0A5AAF80-5363-89B2-DB17-00C879E1B781}"/>
          </ac:picMkLst>
        </pc:picChg>
        <pc:picChg chg="add mod">
          <ac:chgData name="Marine BAYET" userId="d4b4ad781415c63a" providerId="LiveId" clId="{499C101F-CE32-487A-B65D-972D4A50F67D}" dt="2023-01-09T16:06:12.655" v="905" actId="164"/>
          <ac:picMkLst>
            <pc:docMk/>
            <pc:sldMk cId="4180376292" sldId="270"/>
            <ac:picMk id="26" creationId="{63C64A6F-59A2-6065-8344-96A270261A5B}"/>
          </ac:picMkLst>
        </pc:picChg>
        <pc:picChg chg="add mod">
          <ac:chgData name="Marine BAYET" userId="d4b4ad781415c63a" providerId="LiveId" clId="{499C101F-CE32-487A-B65D-972D4A50F67D}" dt="2023-01-09T16:06:32.798" v="906" actId="164"/>
          <ac:picMkLst>
            <pc:docMk/>
            <pc:sldMk cId="4180376292" sldId="270"/>
            <ac:picMk id="27" creationId="{A63CB1C6-786F-4158-F729-C36822E0CAAF}"/>
          </ac:picMkLst>
        </pc:picChg>
        <pc:picChg chg="add mod">
          <ac:chgData name="Marine BAYET" userId="d4b4ad781415c63a" providerId="LiveId" clId="{499C101F-CE32-487A-B65D-972D4A50F67D}" dt="2023-01-09T16:03:55.575" v="899" actId="167"/>
          <ac:picMkLst>
            <pc:docMk/>
            <pc:sldMk cId="4180376292" sldId="270"/>
            <ac:picMk id="28" creationId="{44667EE0-2F3A-7B5B-36B4-97FB1BE3FEF6}"/>
          </ac:picMkLst>
        </pc:picChg>
        <pc:picChg chg="add mod">
          <ac:chgData name="Marine BAYET" userId="d4b4ad781415c63a" providerId="LiveId" clId="{499C101F-CE32-487A-B65D-972D4A50F67D}" dt="2023-01-09T15:52:45.039" v="833" actId="1076"/>
          <ac:picMkLst>
            <pc:docMk/>
            <pc:sldMk cId="4180376292" sldId="270"/>
            <ac:picMk id="12290" creationId="{0D30B644-9B91-0BCF-BCBC-A533CC4CA62F}"/>
          </ac:picMkLst>
        </pc:picChg>
        <pc:picChg chg="add mod">
          <ac:chgData name="Marine BAYET" userId="d4b4ad781415c63a" providerId="LiveId" clId="{499C101F-CE32-487A-B65D-972D4A50F67D}" dt="2023-01-09T16:04:33.766" v="901" actId="164"/>
          <ac:picMkLst>
            <pc:docMk/>
            <pc:sldMk cId="4180376292" sldId="270"/>
            <ac:picMk id="12292" creationId="{123F15A6-7574-AD77-415F-810AC8EA75F1}"/>
          </ac:picMkLst>
        </pc:picChg>
      </pc:sldChg>
      <pc:sldChg chg="addSp delSp modSp new mod">
        <pc:chgData name="Marine BAYET" userId="d4b4ad781415c63a" providerId="LiveId" clId="{499C101F-CE32-487A-B65D-972D4A50F67D}" dt="2023-01-09T15:55:15.818" v="844" actId="14100"/>
        <pc:sldMkLst>
          <pc:docMk/>
          <pc:sldMk cId="2725715653" sldId="271"/>
        </pc:sldMkLst>
        <pc:spChg chg="del">
          <ac:chgData name="Marine BAYET" userId="d4b4ad781415c63a" providerId="LiveId" clId="{499C101F-CE32-487A-B65D-972D4A50F67D}" dt="2023-01-09T15:31:57.469" v="818" actId="478"/>
          <ac:spMkLst>
            <pc:docMk/>
            <pc:sldMk cId="2725715653" sldId="271"/>
            <ac:spMk id="2" creationId="{868FE7B3-1F81-DCF1-FF18-2613C12F46EF}"/>
          </ac:spMkLst>
        </pc:spChg>
        <pc:spChg chg="del">
          <ac:chgData name="Marine BAYET" userId="d4b4ad781415c63a" providerId="LiveId" clId="{499C101F-CE32-487A-B65D-972D4A50F67D}" dt="2023-01-09T15:31:57.469" v="818" actId="478"/>
          <ac:spMkLst>
            <pc:docMk/>
            <pc:sldMk cId="2725715653" sldId="271"/>
            <ac:spMk id="3" creationId="{9C5A27F6-B5E7-34CA-014D-A550019D0BB2}"/>
          </ac:spMkLst>
        </pc:spChg>
        <pc:spChg chg="add mod">
          <ac:chgData name="Marine BAYET" userId="d4b4ad781415c63a" providerId="LiveId" clId="{499C101F-CE32-487A-B65D-972D4A50F67D}" dt="2023-01-09T15:55:15.818" v="844" actId="14100"/>
          <ac:spMkLst>
            <pc:docMk/>
            <pc:sldMk cId="2725715653" sldId="271"/>
            <ac:spMk id="6" creationId="{746F2876-CA43-DE76-D3F4-002206563467}"/>
          </ac:spMkLst>
        </pc:spChg>
        <pc:picChg chg="add mod">
          <ac:chgData name="Marine BAYET" userId="d4b4ad781415c63a" providerId="LiveId" clId="{499C101F-CE32-487A-B65D-972D4A50F67D}" dt="2023-01-09T15:53:50.419" v="839" actId="1076"/>
          <ac:picMkLst>
            <pc:docMk/>
            <pc:sldMk cId="2725715653" sldId="271"/>
            <ac:picMk id="5" creationId="{805AC64C-A608-2A94-8DC1-E91A1735B76B}"/>
          </ac:picMkLst>
        </pc:picChg>
        <pc:picChg chg="add del mod">
          <ac:chgData name="Marine BAYET" userId="d4b4ad781415c63a" providerId="LiveId" clId="{499C101F-CE32-487A-B65D-972D4A50F67D}" dt="2023-01-09T15:53:27.180" v="834" actId="478"/>
          <ac:picMkLst>
            <pc:docMk/>
            <pc:sldMk cId="2725715653" sldId="271"/>
            <ac:picMk id="11266" creationId="{F8905C51-A74B-54A7-8736-40E885067CD7}"/>
          </ac:picMkLst>
        </pc:picChg>
      </pc:sldChg>
    </pc:docChg>
  </pc:docChgLst>
  <pc:docChgLst>
    <pc:chgData name="Marine BAYET" userId="d4b4ad781415c63a" providerId="LiveId" clId="{4ADF25BD-3409-486F-9EA1-5117B4103F87}"/>
    <pc:docChg chg="undo custSel addSld delSld modSld">
      <pc:chgData name="Marine BAYET" userId="d4b4ad781415c63a" providerId="LiveId" clId="{4ADF25BD-3409-486F-9EA1-5117B4103F87}" dt="2023-01-11T16:15:27.498" v="741" actId="12788"/>
      <pc:docMkLst>
        <pc:docMk/>
      </pc:docMkLst>
      <pc:sldChg chg="delSp mod">
        <pc:chgData name="Marine BAYET" userId="d4b4ad781415c63a" providerId="LiveId" clId="{4ADF25BD-3409-486F-9EA1-5117B4103F87}" dt="2023-01-10T19:57:13.988" v="0" actId="478"/>
        <pc:sldMkLst>
          <pc:docMk/>
          <pc:sldMk cId="81484706" sldId="256"/>
        </pc:sldMkLst>
        <pc:picChg chg="del">
          <ac:chgData name="Marine BAYET" userId="d4b4ad781415c63a" providerId="LiveId" clId="{4ADF25BD-3409-486F-9EA1-5117B4103F87}" dt="2023-01-10T19:57:13.988" v="0" actId="478"/>
          <ac:picMkLst>
            <pc:docMk/>
            <pc:sldMk cId="81484706" sldId="256"/>
            <ac:picMk id="7" creationId="{6E67A786-4F8B-943B-A83B-FBE71A933073}"/>
          </ac:picMkLst>
        </pc:picChg>
      </pc:sldChg>
      <pc:sldChg chg="addSp delSp modSp mod">
        <pc:chgData name="Marine BAYET" userId="d4b4ad781415c63a" providerId="LiveId" clId="{4ADF25BD-3409-486F-9EA1-5117B4103F87}" dt="2023-01-11T16:04:49.354" v="648" actId="1076"/>
        <pc:sldMkLst>
          <pc:docMk/>
          <pc:sldMk cId="1719639563" sldId="259"/>
        </pc:sldMkLst>
        <pc:spChg chg="mod">
          <ac:chgData name="Marine BAYET" userId="d4b4ad781415c63a" providerId="LiveId" clId="{4ADF25BD-3409-486F-9EA1-5117B4103F87}" dt="2023-01-11T14:56:25.100" v="274" actId="207"/>
          <ac:spMkLst>
            <pc:docMk/>
            <pc:sldMk cId="1719639563" sldId="259"/>
            <ac:spMk id="4" creationId="{40C30EE0-F7A2-E13F-944E-FE247879B21A}"/>
          </ac:spMkLst>
        </pc:spChg>
        <pc:spChg chg="add mod">
          <ac:chgData name="Marine BAYET" userId="d4b4ad781415c63a" providerId="LiveId" clId="{4ADF25BD-3409-486F-9EA1-5117B4103F87}" dt="2023-01-11T14:21:08.097" v="75" actId="1076"/>
          <ac:spMkLst>
            <pc:docMk/>
            <pc:sldMk cId="1719639563" sldId="259"/>
            <ac:spMk id="5" creationId="{F57E2768-7DAE-A464-7429-037A46462B0D}"/>
          </ac:spMkLst>
        </pc:spChg>
        <pc:spChg chg="add mod">
          <ac:chgData name="Marine BAYET" userId="d4b4ad781415c63a" providerId="LiveId" clId="{4ADF25BD-3409-486F-9EA1-5117B4103F87}" dt="2023-01-11T15:03:40.304" v="286"/>
          <ac:spMkLst>
            <pc:docMk/>
            <pc:sldMk cId="1719639563" sldId="259"/>
            <ac:spMk id="25" creationId="{78CC149A-88D1-D361-515C-E4110ECB06B7}"/>
          </ac:spMkLst>
        </pc:spChg>
        <pc:spChg chg="add mod">
          <ac:chgData name="Marine BAYET" userId="d4b4ad781415c63a" providerId="LiveId" clId="{4ADF25BD-3409-486F-9EA1-5117B4103F87}" dt="2023-01-11T15:06:55.854" v="295" actId="14100"/>
          <ac:spMkLst>
            <pc:docMk/>
            <pc:sldMk cId="1719639563" sldId="259"/>
            <ac:spMk id="26" creationId="{10B9E178-7CD0-A41D-98E9-D176221D93BD}"/>
          </ac:spMkLst>
        </pc:spChg>
        <pc:spChg chg="add mod">
          <ac:chgData name="Marine BAYET" userId="d4b4ad781415c63a" providerId="LiveId" clId="{4ADF25BD-3409-486F-9EA1-5117B4103F87}" dt="2023-01-11T15:24:32.744" v="326" actId="14100"/>
          <ac:spMkLst>
            <pc:docMk/>
            <pc:sldMk cId="1719639563" sldId="259"/>
            <ac:spMk id="28" creationId="{C674F365-4075-0705-27EC-01A5B2BC5DD2}"/>
          </ac:spMkLst>
        </pc:spChg>
        <pc:spChg chg="add mod">
          <ac:chgData name="Marine BAYET" userId="d4b4ad781415c63a" providerId="LiveId" clId="{4ADF25BD-3409-486F-9EA1-5117B4103F87}" dt="2023-01-11T16:03:41.412" v="645" actId="20577"/>
          <ac:spMkLst>
            <pc:docMk/>
            <pc:sldMk cId="1719639563" sldId="259"/>
            <ac:spMk id="29" creationId="{F2AC517F-77E2-300B-69D8-8432DBEE2B3B}"/>
          </ac:spMkLst>
        </pc:spChg>
        <pc:picChg chg="add mod">
          <ac:chgData name="Marine BAYET" userId="d4b4ad781415c63a" providerId="LiveId" clId="{4ADF25BD-3409-486F-9EA1-5117B4103F87}" dt="2023-01-11T14:03:40.862" v="52" actId="14100"/>
          <ac:picMkLst>
            <pc:docMk/>
            <pc:sldMk cId="1719639563" sldId="259"/>
            <ac:picMk id="3" creationId="{F3924C8D-247C-A6D2-41D8-D55489E39749}"/>
          </ac:picMkLst>
        </pc:picChg>
        <pc:picChg chg="add del mod modCrop">
          <ac:chgData name="Marine BAYET" userId="d4b4ad781415c63a" providerId="LiveId" clId="{4ADF25BD-3409-486F-9EA1-5117B4103F87}" dt="2023-01-11T14:31:00.264" v="154" actId="478"/>
          <ac:picMkLst>
            <pc:docMk/>
            <pc:sldMk cId="1719639563" sldId="259"/>
            <ac:picMk id="6" creationId="{BF12444A-A58A-04B0-0C73-F0227FF8A035}"/>
          </ac:picMkLst>
        </pc:picChg>
        <pc:picChg chg="add del mod">
          <ac:chgData name="Marine BAYET" userId="d4b4ad781415c63a" providerId="LiveId" clId="{4ADF25BD-3409-486F-9EA1-5117B4103F87}" dt="2023-01-11T14:29:47.824" v="148" actId="478"/>
          <ac:picMkLst>
            <pc:docMk/>
            <pc:sldMk cId="1719639563" sldId="259"/>
            <ac:picMk id="7" creationId="{D137A3A1-0C78-5C12-BBCB-666F25317582}"/>
          </ac:picMkLst>
        </pc:picChg>
        <pc:picChg chg="add mod">
          <ac:chgData name="Marine BAYET" userId="d4b4ad781415c63a" providerId="LiveId" clId="{4ADF25BD-3409-486F-9EA1-5117B4103F87}" dt="2023-01-11T14:44:33.719" v="186"/>
          <ac:picMkLst>
            <pc:docMk/>
            <pc:sldMk cId="1719639563" sldId="259"/>
            <ac:picMk id="8" creationId="{41AC0E3C-9E97-4173-2FD0-06D3FBB8D373}"/>
          </ac:picMkLst>
        </pc:picChg>
        <pc:picChg chg="add del mod ord">
          <ac:chgData name="Marine BAYET" userId="d4b4ad781415c63a" providerId="LiveId" clId="{4ADF25BD-3409-486F-9EA1-5117B4103F87}" dt="2023-01-11T14:29:33.149" v="135" actId="478"/>
          <ac:picMkLst>
            <pc:docMk/>
            <pc:sldMk cId="1719639563" sldId="259"/>
            <ac:picMk id="9" creationId="{DCE258FB-4FA6-19D0-3716-2DCF9CF36FB4}"/>
          </ac:picMkLst>
        </pc:picChg>
        <pc:picChg chg="add del mod ord">
          <ac:chgData name="Marine BAYET" userId="d4b4ad781415c63a" providerId="LiveId" clId="{4ADF25BD-3409-486F-9EA1-5117B4103F87}" dt="2023-01-11T14:31:09.082" v="160" actId="478"/>
          <ac:picMkLst>
            <pc:docMk/>
            <pc:sldMk cId="1719639563" sldId="259"/>
            <ac:picMk id="10" creationId="{862C7815-2C1F-0218-B055-F8CACB843B6E}"/>
          </ac:picMkLst>
        </pc:picChg>
        <pc:picChg chg="add mod">
          <ac:chgData name="Marine BAYET" userId="d4b4ad781415c63a" providerId="LiveId" clId="{4ADF25BD-3409-486F-9EA1-5117B4103F87}" dt="2023-01-11T14:30:49.053" v="150" actId="1076"/>
          <ac:picMkLst>
            <pc:docMk/>
            <pc:sldMk cId="1719639563" sldId="259"/>
            <ac:picMk id="11" creationId="{391CE16B-8CAB-43CF-609A-B728A8482300}"/>
          </ac:picMkLst>
        </pc:picChg>
        <pc:picChg chg="add mod">
          <ac:chgData name="Marine BAYET" userId="d4b4ad781415c63a" providerId="LiveId" clId="{4ADF25BD-3409-486F-9EA1-5117B4103F87}" dt="2023-01-11T14:35:23.222" v="165" actId="1367"/>
          <ac:picMkLst>
            <pc:docMk/>
            <pc:sldMk cId="1719639563" sldId="259"/>
            <ac:picMk id="12" creationId="{25AAA59E-879E-7719-F05B-F5EB5912194F}"/>
          </ac:picMkLst>
        </pc:picChg>
        <pc:picChg chg="add mod">
          <ac:chgData name="Marine BAYET" userId="d4b4ad781415c63a" providerId="LiveId" clId="{4ADF25BD-3409-486F-9EA1-5117B4103F87}" dt="2023-01-11T14:30:49.053" v="150" actId="1076"/>
          <ac:picMkLst>
            <pc:docMk/>
            <pc:sldMk cId="1719639563" sldId="259"/>
            <ac:picMk id="13" creationId="{50A1237C-7E8A-7ADC-B8F7-621B20295B2E}"/>
          </ac:picMkLst>
        </pc:picChg>
        <pc:picChg chg="add mod">
          <ac:chgData name="Marine BAYET" userId="d4b4ad781415c63a" providerId="LiveId" clId="{4ADF25BD-3409-486F-9EA1-5117B4103F87}" dt="2023-01-11T15:03:55.642" v="291" actId="1076"/>
          <ac:picMkLst>
            <pc:docMk/>
            <pc:sldMk cId="1719639563" sldId="259"/>
            <ac:picMk id="14" creationId="{59DA5EC3-325E-392D-5D55-AB60EDC26280}"/>
          </ac:picMkLst>
        </pc:picChg>
        <pc:picChg chg="add mod ord">
          <ac:chgData name="Marine BAYET" userId="d4b4ad781415c63a" providerId="LiveId" clId="{4ADF25BD-3409-486F-9EA1-5117B4103F87}" dt="2023-01-11T14:30:58.970" v="153" actId="167"/>
          <ac:picMkLst>
            <pc:docMk/>
            <pc:sldMk cId="1719639563" sldId="259"/>
            <ac:picMk id="15" creationId="{B6F2468A-54FF-2E4D-2401-796A84D91AD5}"/>
          </ac:picMkLst>
        </pc:picChg>
        <pc:picChg chg="add mod ord">
          <ac:chgData name="Marine BAYET" userId="d4b4ad781415c63a" providerId="LiveId" clId="{4ADF25BD-3409-486F-9EA1-5117B4103F87}" dt="2023-01-11T14:46:27.718" v="231" actId="555"/>
          <ac:picMkLst>
            <pc:docMk/>
            <pc:sldMk cId="1719639563" sldId="259"/>
            <ac:picMk id="16" creationId="{8DE539E0-6800-4775-F8E7-4A53FB1FC2E9}"/>
          </ac:picMkLst>
        </pc:picChg>
        <pc:picChg chg="add del mod">
          <ac:chgData name="Marine BAYET" userId="d4b4ad781415c63a" providerId="LiveId" clId="{4ADF25BD-3409-486F-9EA1-5117B4103F87}" dt="2023-01-11T15:04:00.525" v="293" actId="478"/>
          <ac:picMkLst>
            <pc:docMk/>
            <pc:sldMk cId="1719639563" sldId="259"/>
            <ac:picMk id="17" creationId="{D95BEBB1-3F1A-5223-870C-3714AD18A5B7}"/>
          </ac:picMkLst>
        </pc:picChg>
        <pc:picChg chg="add mod">
          <ac:chgData name="Marine BAYET" userId="d4b4ad781415c63a" providerId="LiveId" clId="{4ADF25BD-3409-486F-9EA1-5117B4103F87}" dt="2023-01-11T14:46:44.067" v="239" actId="555"/>
          <ac:picMkLst>
            <pc:docMk/>
            <pc:sldMk cId="1719639563" sldId="259"/>
            <ac:picMk id="18" creationId="{3C490A11-8819-A7C4-1F52-1E97898FD2A5}"/>
          </ac:picMkLst>
        </pc:picChg>
        <pc:picChg chg="add del mod">
          <ac:chgData name="Marine BAYET" userId="d4b4ad781415c63a" providerId="LiveId" clId="{4ADF25BD-3409-486F-9EA1-5117B4103F87}" dt="2023-01-11T14:46:59.244" v="243" actId="478"/>
          <ac:picMkLst>
            <pc:docMk/>
            <pc:sldMk cId="1719639563" sldId="259"/>
            <ac:picMk id="19" creationId="{F66895A9-17FF-5716-A013-78F5FE286BB5}"/>
          </ac:picMkLst>
        </pc:picChg>
        <pc:picChg chg="add del mod">
          <ac:chgData name="Marine BAYET" userId="d4b4ad781415c63a" providerId="LiveId" clId="{4ADF25BD-3409-486F-9EA1-5117B4103F87}" dt="2023-01-11T14:45:50.595" v="216" actId="478"/>
          <ac:picMkLst>
            <pc:docMk/>
            <pc:sldMk cId="1719639563" sldId="259"/>
            <ac:picMk id="20" creationId="{B9D752A7-B723-51E2-0B6D-A8F9E21129F5}"/>
          </ac:picMkLst>
        </pc:picChg>
        <pc:picChg chg="add del mod">
          <ac:chgData name="Marine BAYET" userId="d4b4ad781415c63a" providerId="LiveId" clId="{4ADF25BD-3409-486F-9EA1-5117B4103F87}" dt="2023-01-11T14:46:58.797" v="242" actId="478"/>
          <ac:picMkLst>
            <pc:docMk/>
            <pc:sldMk cId="1719639563" sldId="259"/>
            <ac:picMk id="21" creationId="{B367C36E-7A35-A1B7-8E6B-41B4925D07CB}"/>
          </ac:picMkLst>
        </pc:picChg>
        <pc:picChg chg="add mod ord">
          <ac:chgData name="Marine BAYET" userId="d4b4ad781415c63a" providerId="LiveId" clId="{4ADF25BD-3409-486F-9EA1-5117B4103F87}" dt="2023-01-11T14:47:27.509" v="256" actId="12788"/>
          <ac:picMkLst>
            <pc:docMk/>
            <pc:sldMk cId="1719639563" sldId="259"/>
            <ac:picMk id="22" creationId="{13F159C1-88F1-9D05-8338-3F4152E9F5C6}"/>
          </ac:picMkLst>
        </pc:picChg>
        <pc:picChg chg="add mod">
          <ac:chgData name="Marine BAYET" userId="d4b4ad781415c63a" providerId="LiveId" clId="{4ADF25BD-3409-486F-9EA1-5117B4103F87}" dt="2023-01-11T14:50:37.055" v="257" actId="1367"/>
          <ac:picMkLst>
            <pc:docMk/>
            <pc:sldMk cId="1719639563" sldId="259"/>
            <ac:picMk id="23" creationId="{B0AB5DA5-328D-4B7A-2837-BAD4584E1806}"/>
          </ac:picMkLst>
        </pc:picChg>
        <pc:picChg chg="add del mod ord">
          <ac:chgData name="Marine BAYET" userId="d4b4ad781415c63a" providerId="LiveId" clId="{4ADF25BD-3409-486F-9EA1-5117B4103F87}" dt="2023-01-11T14:47:18.547" v="253" actId="478"/>
          <ac:picMkLst>
            <pc:docMk/>
            <pc:sldMk cId="1719639563" sldId="259"/>
            <ac:picMk id="24" creationId="{B8E171FD-BDB5-3856-554A-E35B56770E30}"/>
          </ac:picMkLst>
        </pc:picChg>
        <pc:picChg chg="add mod">
          <ac:chgData name="Marine BAYET" userId="d4b4ad781415c63a" providerId="LiveId" clId="{4ADF25BD-3409-486F-9EA1-5117B4103F87}" dt="2023-01-11T15:03:53.333" v="290" actId="1076"/>
          <ac:picMkLst>
            <pc:docMk/>
            <pc:sldMk cId="1719639563" sldId="259"/>
            <ac:picMk id="27" creationId="{005536B8-BE3A-2EE2-8507-32D68C820CD8}"/>
          </ac:picMkLst>
        </pc:picChg>
        <pc:picChg chg="add mod">
          <ac:chgData name="Marine BAYET" userId="d4b4ad781415c63a" providerId="LiveId" clId="{4ADF25BD-3409-486F-9EA1-5117B4103F87}" dt="2023-01-11T14:46:17.765" v="230" actId="1035"/>
          <ac:picMkLst>
            <pc:docMk/>
            <pc:sldMk cId="1719639563" sldId="259"/>
            <ac:picMk id="1026" creationId="{371D083E-167D-6704-5FA2-D1355E8A83A0}"/>
          </ac:picMkLst>
        </pc:picChg>
        <pc:picChg chg="add mod">
          <ac:chgData name="Marine BAYET" userId="d4b4ad781415c63a" providerId="LiveId" clId="{4ADF25BD-3409-486F-9EA1-5117B4103F87}" dt="2023-01-11T14:21:02.894" v="73"/>
          <ac:picMkLst>
            <pc:docMk/>
            <pc:sldMk cId="1719639563" sldId="259"/>
            <ac:picMk id="1028" creationId="{ACDFE8DE-C1A7-EF31-781C-7AAAED45799D}"/>
          </ac:picMkLst>
        </pc:picChg>
        <pc:picChg chg="add del mod">
          <ac:chgData name="Marine BAYET" userId="d4b4ad781415c63a" providerId="LiveId" clId="{4ADF25BD-3409-486F-9EA1-5117B4103F87}" dt="2023-01-11T14:45:02.591" v="199" actId="478"/>
          <ac:picMkLst>
            <pc:docMk/>
            <pc:sldMk cId="1719639563" sldId="259"/>
            <ac:picMk id="1030" creationId="{B7D3B3F5-08E3-6BFB-DCB2-6B20E2977E58}"/>
          </ac:picMkLst>
        </pc:picChg>
        <pc:picChg chg="add del mod">
          <ac:chgData name="Marine BAYET" userId="d4b4ad781415c63a" providerId="LiveId" clId="{4ADF25BD-3409-486F-9EA1-5117B4103F87}" dt="2023-01-11T14:45:00.615" v="198"/>
          <ac:picMkLst>
            <pc:docMk/>
            <pc:sldMk cId="1719639563" sldId="259"/>
            <ac:picMk id="1032" creationId="{F279FB16-D9DD-39FF-5530-51876EF96AFA}"/>
          </ac:picMkLst>
        </pc:picChg>
        <pc:picChg chg="add mod">
          <ac:chgData name="Marine BAYET" userId="d4b4ad781415c63a" providerId="LiveId" clId="{4ADF25BD-3409-486F-9EA1-5117B4103F87}" dt="2023-01-11T14:45:42.784" v="213" actId="12788"/>
          <ac:picMkLst>
            <pc:docMk/>
            <pc:sldMk cId="1719639563" sldId="259"/>
            <ac:picMk id="1034" creationId="{3C33285A-C661-F99F-8841-D74F02E61D6F}"/>
          </ac:picMkLst>
        </pc:picChg>
        <pc:picChg chg="add del mod">
          <ac:chgData name="Marine BAYET" userId="d4b4ad781415c63a" providerId="LiveId" clId="{4ADF25BD-3409-486F-9EA1-5117B4103F87}" dt="2023-01-11T15:09:18.308" v="301" actId="478"/>
          <ac:picMkLst>
            <pc:docMk/>
            <pc:sldMk cId="1719639563" sldId="259"/>
            <ac:picMk id="1036" creationId="{FB09A82C-218C-68DE-C287-2C9033889715}"/>
          </ac:picMkLst>
        </pc:picChg>
        <pc:picChg chg="add mod">
          <ac:chgData name="Marine BAYET" userId="d4b4ad781415c63a" providerId="LiveId" clId="{4ADF25BD-3409-486F-9EA1-5117B4103F87}" dt="2023-01-11T15:09:29.059" v="304" actId="1076"/>
          <ac:picMkLst>
            <pc:docMk/>
            <pc:sldMk cId="1719639563" sldId="259"/>
            <ac:picMk id="1038" creationId="{8F39B13B-5BE3-6A70-BCB1-A10F674F524D}"/>
          </ac:picMkLst>
        </pc:picChg>
        <pc:picChg chg="add mod">
          <ac:chgData name="Marine BAYET" userId="d4b4ad781415c63a" providerId="LiveId" clId="{4ADF25BD-3409-486F-9EA1-5117B4103F87}" dt="2023-01-11T16:04:49.354" v="648" actId="1076"/>
          <ac:picMkLst>
            <pc:docMk/>
            <pc:sldMk cId="1719639563" sldId="259"/>
            <ac:picMk id="1040" creationId="{22A2446A-4CAD-77AA-25C9-61C76878BC41}"/>
          </ac:picMkLst>
        </pc:picChg>
      </pc:sldChg>
      <pc:sldChg chg="addSp modSp mod">
        <pc:chgData name="Marine BAYET" userId="d4b4ad781415c63a" providerId="LiveId" clId="{4ADF25BD-3409-486F-9EA1-5117B4103F87}" dt="2023-01-11T14:27:15.587" v="103" actId="732"/>
        <pc:sldMkLst>
          <pc:docMk/>
          <pc:sldMk cId="2442831729" sldId="261"/>
        </pc:sldMkLst>
        <pc:picChg chg="add mod modCrop">
          <ac:chgData name="Marine BAYET" userId="d4b4ad781415c63a" providerId="LiveId" clId="{4ADF25BD-3409-486F-9EA1-5117B4103F87}" dt="2023-01-11T14:26:44.312" v="93" actId="732"/>
          <ac:picMkLst>
            <pc:docMk/>
            <pc:sldMk cId="2442831729" sldId="261"/>
            <ac:picMk id="2" creationId="{2F201F73-0139-FFE5-BE72-C07C4767F965}"/>
          </ac:picMkLst>
        </pc:picChg>
        <pc:picChg chg="add mod modCrop">
          <ac:chgData name="Marine BAYET" userId="d4b4ad781415c63a" providerId="LiveId" clId="{4ADF25BD-3409-486F-9EA1-5117B4103F87}" dt="2023-01-11T14:27:15.587" v="103" actId="732"/>
          <ac:picMkLst>
            <pc:docMk/>
            <pc:sldMk cId="2442831729" sldId="261"/>
            <ac:picMk id="3" creationId="{789D2483-3F3D-DD96-4158-9A704C3BA15C}"/>
          </ac:picMkLst>
        </pc:picChg>
      </pc:sldChg>
      <pc:sldChg chg="del">
        <pc:chgData name="Marine BAYET" userId="d4b4ad781415c63a" providerId="LiveId" clId="{4ADF25BD-3409-486F-9EA1-5117B4103F87}" dt="2023-01-11T13:51:05.611" v="35" actId="47"/>
        <pc:sldMkLst>
          <pc:docMk/>
          <pc:sldMk cId="2725715653" sldId="271"/>
        </pc:sldMkLst>
      </pc:sldChg>
      <pc:sldChg chg="addSp delSp modSp new mod setBg">
        <pc:chgData name="Marine BAYET" userId="d4b4ad781415c63a" providerId="LiveId" clId="{4ADF25BD-3409-486F-9EA1-5117B4103F87}" dt="2023-01-11T16:15:27.498" v="741" actId="12788"/>
        <pc:sldMkLst>
          <pc:docMk/>
          <pc:sldMk cId="3123394002" sldId="271"/>
        </pc:sldMkLst>
        <pc:spChg chg="del">
          <ac:chgData name="Marine BAYET" userId="d4b4ad781415c63a" providerId="LiveId" clId="{4ADF25BD-3409-486F-9EA1-5117B4103F87}" dt="2023-01-11T15:10:21.348" v="306" actId="478"/>
          <ac:spMkLst>
            <pc:docMk/>
            <pc:sldMk cId="3123394002" sldId="271"/>
            <ac:spMk id="2" creationId="{9A99DF16-318A-C143-CF24-861A7693E8FD}"/>
          </ac:spMkLst>
        </pc:spChg>
        <pc:spChg chg="del">
          <ac:chgData name="Marine BAYET" userId="d4b4ad781415c63a" providerId="LiveId" clId="{4ADF25BD-3409-486F-9EA1-5117B4103F87}" dt="2023-01-11T15:10:21.348" v="306" actId="478"/>
          <ac:spMkLst>
            <pc:docMk/>
            <pc:sldMk cId="3123394002" sldId="271"/>
            <ac:spMk id="3" creationId="{B45C30B9-B1F5-8906-1E2B-59A709A8C428}"/>
          </ac:spMkLst>
        </pc:spChg>
        <pc:picChg chg="add del mod">
          <ac:chgData name="Marine BAYET" userId="d4b4ad781415c63a" providerId="LiveId" clId="{4ADF25BD-3409-486F-9EA1-5117B4103F87}" dt="2023-01-11T16:07:40.819" v="669" actId="478"/>
          <ac:picMkLst>
            <pc:docMk/>
            <pc:sldMk cId="3123394002" sldId="271"/>
            <ac:picMk id="4" creationId="{23985F7A-A1DE-F32E-2611-DE40AE30634F}"/>
          </ac:picMkLst>
        </pc:picChg>
        <pc:picChg chg="add del mod">
          <ac:chgData name="Marine BAYET" userId="d4b4ad781415c63a" providerId="LiveId" clId="{4ADF25BD-3409-486F-9EA1-5117B4103F87}" dt="2023-01-11T16:05:14.253" v="656"/>
          <ac:picMkLst>
            <pc:docMk/>
            <pc:sldMk cId="3123394002" sldId="271"/>
            <ac:picMk id="5" creationId="{6A90D60C-1923-DB48-0B46-34046EA90940}"/>
          </ac:picMkLst>
        </pc:picChg>
        <pc:picChg chg="add del mod">
          <ac:chgData name="Marine BAYET" userId="d4b4ad781415c63a" providerId="LiveId" clId="{4ADF25BD-3409-486F-9EA1-5117B4103F87}" dt="2023-01-11T16:05:14.253" v="656"/>
          <ac:picMkLst>
            <pc:docMk/>
            <pc:sldMk cId="3123394002" sldId="271"/>
            <ac:picMk id="6" creationId="{22EF1205-B729-9442-CB7F-613FE82805EE}"/>
          </ac:picMkLst>
        </pc:picChg>
        <pc:picChg chg="add del mod">
          <ac:chgData name="Marine BAYET" userId="d4b4ad781415c63a" providerId="LiveId" clId="{4ADF25BD-3409-486F-9EA1-5117B4103F87}" dt="2023-01-11T16:07:24.177" v="661" actId="478"/>
          <ac:picMkLst>
            <pc:docMk/>
            <pc:sldMk cId="3123394002" sldId="271"/>
            <ac:picMk id="8" creationId="{E3BE04A5-EFC5-819A-FC4A-C2692DD47BD3}"/>
          </ac:picMkLst>
        </pc:picChg>
        <pc:picChg chg="add del mod">
          <ac:chgData name="Marine BAYET" userId="d4b4ad781415c63a" providerId="LiveId" clId="{4ADF25BD-3409-486F-9EA1-5117B4103F87}" dt="2023-01-11T16:09:04.370" v="672" actId="478"/>
          <ac:picMkLst>
            <pc:docMk/>
            <pc:sldMk cId="3123394002" sldId="271"/>
            <ac:picMk id="10" creationId="{D2A9B2DB-36A0-DFD1-75BE-E39CCB4C57BC}"/>
          </ac:picMkLst>
        </pc:picChg>
        <pc:picChg chg="add mod">
          <ac:chgData name="Marine BAYET" userId="d4b4ad781415c63a" providerId="LiveId" clId="{4ADF25BD-3409-486F-9EA1-5117B4103F87}" dt="2023-01-11T16:09:40.307" v="688" actId="12788"/>
          <ac:picMkLst>
            <pc:docMk/>
            <pc:sldMk cId="3123394002" sldId="271"/>
            <ac:picMk id="12" creationId="{6CA50356-9887-8BB2-C249-9C37C1FAB2EE}"/>
          </ac:picMkLst>
        </pc:picChg>
        <pc:picChg chg="add mod">
          <ac:chgData name="Marine BAYET" userId="d4b4ad781415c63a" providerId="LiveId" clId="{4ADF25BD-3409-486F-9EA1-5117B4103F87}" dt="2023-01-11T16:09:45.385" v="689" actId="12789"/>
          <ac:picMkLst>
            <pc:docMk/>
            <pc:sldMk cId="3123394002" sldId="271"/>
            <ac:picMk id="13" creationId="{E5E66BC1-1FCC-589F-85F0-08FF67B21C37}"/>
          </ac:picMkLst>
        </pc:picChg>
        <pc:picChg chg="add mod">
          <ac:chgData name="Marine BAYET" userId="d4b4ad781415c63a" providerId="LiveId" clId="{4ADF25BD-3409-486F-9EA1-5117B4103F87}" dt="2023-01-11T16:09:26.252" v="682" actId="1076"/>
          <ac:picMkLst>
            <pc:docMk/>
            <pc:sldMk cId="3123394002" sldId="271"/>
            <ac:picMk id="14" creationId="{89ED9473-8DA9-AFCB-DD43-CEC43C4A1433}"/>
          </ac:picMkLst>
        </pc:picChg>
        <pc:picChg chg="add mod">
          <ac:chgData name="Marine BAYET" userId="d4b4ad781415c63a" providerId="LiveId" clId="{4ADF25BD-3409-486F-9EA1-5117B4103F87}" dt="2023-01-11T16:09:45.385" v="689" actId="12789"/>
          <ac:picMkLst>
            <pc:docMk/>
            <pc:sldMk cId="3123394002" sldId="271"/>
            <ac:picMk id="15" creationId="{C1FC3E02-2F8D-B636-C8F0-68F3B1AC5131}"/>
          </ac:picMkLst>
        </pc:picChg>
        <pc:picChg chg="add mod">
          <ac:chgData name="Marine BAYET" userId="d4b4ad781415c63a" providerId="LiveId" clId="{4ADF25BD-3409-486F-9EA1-5117B4103F87}" dt="2023-01-11T16:10:22.116" v="700" actId="12788"/>
          <ac:picMkLst>
            <pc:docMk/>
            <pc:sldMk cId="3123394002" sldId="271"/>
            <ac:picMk id="16" creationId="{3C8D551D-4526-9905-D32C-DDD1EA9E0FB5}"/>
          </ac:picMkLst>
        </pc:picChg>
        <pc:picChg chg="add del mod">
          <ac:chgData name="Marine BAYET" userId="d4b4ad781415c63a" providerId="LiveId" clId="{4ADF25BD-3409-486F-9EA1-5117B4103F87}" dt="2023-01-11T16:10:06.655" v="699" actId="478"/>
          <ac:picMkLst>
            <pc:docMk/>
            <pc:sldMk cId="3123394002" sldId="271"/>
            <ac:picMk id="17" creationId="{AFF5FDB4-01D2-1D46-2F60-26A0DA3E57C8}"/>
          </ac:picMkLst>
        </pc:picChg>
        <pc:picChg chg="add mod ord">
          <ac:chgData name="Marine BAYET" userId="d4b4ad781415c63a" providerId="LiveId" clId="{4ADF25BD-3409-486F-9EA1-5117B4103F87}" dt="2023-01-11T16:10:22.116" v="700" actId="12788"/>
          <ac:picMkLst>
            <pc:docMk/>
            <pc:sldMk cId="3123394002" sldId="271"/>
            <ac:picMk id="18" creationId="{43462312-71EC-3950-659B-8AEB810FDE11}"/>
          </ac:picMkLst>
        </pc:picChg>
        <pc:picChg chg="add mod">
          <ac:chgData name="Marine BAYET" userId="d4b4ad781415c63a" providerId="LiveId" clId="{4ADF25BD-3409-486F-9EA1-5117B4103F87}" dt="2023-01-11T16:12:57.693" v="727" actId="12788"/>
          <ac:picMkLst>
            <pc:docMk/>
            <pc:sldMk cId="3123394002" sldId="271"/>
            <ac:picMk id="19" creationId="{6C340276-5E80-51D3-CB9A-2D484C50D939}"/>
          </ac:picMkLst>
        </pc:picChg>
        <pc:picChg chg="add del mod">
          <ac:chgData name="Marine BAYET" userId="d4b4ad781415c63a" providerId="LiveId" clId="{4ADF25BD-3409-486F-9EA1-5117B4103F87}" dt="2023-01-11T16:13:03.738" v="731" actId="478"/>
          <ac:picMkLst>
            <pc:docMk/>
            <pc:sldMk cId="3123394002" sldId="271"/>
            <ac:picMk id="20" creationId="{A09068F7-2F66-6D46-F2BD-D76A7CBB9FAE}"/>
          </ac:picMkLst>
        </pc:picChg>
        <pc:picChg chg="add mod">
          <ac:chgData name="Marine BAYET" userId="d4b4ad781415c63a" providerId="LiveId" clId="{4ADF25BD-3409-486F-9EA1-5117B4103F87}" dt="2023-01-11T16:15:27.498" v="741" actId="12788"/>
          <ac:picMkLst>
            <pc:docMk/>
            <pc:sldMk cId="3123394002" sldId="271"/>
            <ac:picMk id="21" creationId="{2F050790-EDB3-EDF6-D54A-8CFDB84C1CF4}"/>
          </ac:picMkLst>
        </pc:picChg>
        <pc:picChg chg="add del mod">
          <ac:chgData name="Marine BAYET" userId="d4b4ad781415c63a" providerId="LiveId" clId="{4ADF25BD-3409-486F-9EA1-5117B4103F87}" dt="2023-01-11T16:13:19.154" v="738" actId="478"/>
          <ac:picMkLst>
            <pc:docMk/>
            <pc:sldMk cId="3123394002" sldId="271"/>
            <ac:picMk id="22" creationId="{F36611BA-4255-4846-67C5-9E48245974DD}"/>
          </ac:picMkLst>
        </pc:picChg>
        <pc:picChg chg="add mod ord">
          <ac:chgData name="Marine BAYET" userId="d4b4ad781415c63a" providerId="LiveId" clId="{4ADF25BD-3409-486F-9EA1-5117B4103F87}" dt="2023-01-11T16:15:27.498" v="741" actId="12788"/>
          <ac:picMkLst>
            <pc:docMk/>
            <pc:sldMk cId="3123394002" sldId="271"/>
            <ac:picMk id="23" creationId="{7820EFE1-DEA6-0599-EBCA-5CD6CE8E81CA}"/>
          </ac:picMkLst>
        </pc:picChg>
        <pc:picChg chg="add del mod">
          <ac:chgData name="Marine BAYET" userId="d4b4ad781415c63a" providerId="LiveId" clId="{4ADF25BD-3409-486F-9EA1-5117B4103F87}" dt="2023-01-11T16:04:56.464" v="651" actId="478"/>
          <ac:picMkLst>
            <pc:docMk/>
            <pc:sldMk cId="3123394002" sldId="271"/>
            <ac:picMk id="3074" creationId="{1D4FAFA1-566E-2A7E-C137-C9C8C3F38176}"/>
          </ac:picMkLst>
        </pc:picChg>
        <pc:picChg chg="add mod">
          <ac:chgData name="Marine BAYET" userId="d4b4ad781415c63a" providerId="LiveId" clId="{4ADF25BD-3409-486F-9EA1-5117B4103F87}" dt="2023-01-11T16:12:25.589" v="715" actId="1076"/>
          <ac:picMkLst>
            <pc:docMk/>
            <pc:sldMk cId="3123394002" sldId="271"/>
            <ac:picMk id="3076" creationId="{A2945B59-2A52-9DE5-B80D-D78ADB5F281E}"/>
          </ac:picMkLst>
        </pc:picChg>
        <pc:picChg chg="add mod">
          <ac:chgData name="Marine BAYET" userId="d4b4ad781415c63a" providerId="LiveId" clId="{4ADF25BD-3409-486F-9EA1-5117B4103F87}" dt="2023-01-11T16:11:32.435" v="707" actId="1076"/>
          <ac:picMkLst>
            <pc:docMk/>
            <pc:sldMk cId="3123394002" sldId="271"/>
            <ac:picMk id="3078" creationId="{CA758B46-7AD2-4E7C-4026-899A259AFC89}"/>
          </ac:picMkLst>
        </pc:picChg>
        <pc:picChg chg="add mod">
          <ac:chgData name="Marine BAYET" userId="d4b4ad781415c63a" providerId="LiveId" clId="{4ADF25BD-3409-486F-9EA1-5117B4103F87}" dt="2023-01-11T16:13:13.453" v="736" actId="1036"/>
          <ac:picMkLst>
            <pc:docMk/>
            <pc:sldMk cId="3123394002" sldId="271"/>
            <ac:picMk id="3080" creationId="{345F8372-D393-47C8-8562-2391DF27EC7B}"/>
          </ac:picMkLst>
        </pc:picChg>
      </pc:sldChg>
      <pc:sldChg chg="addSp delSp modSp add">
        <pc:chgData name="Marine BAYET" userId="d4b4ad781415c63a" providerId="LiveId" clId="{4ADF25BD-3409-486F-9EA1-5117B4103F87}" dt="2023-01-11T15:41:10.977" v="606" actId="1076"/>
        <pc:sldMkLst>
          <pc:docMk/>
          <pc:sldMk cId="1637482461" sldId="272"/>
        </pc:sldMkLst>
        <pc:grpChg chg="add mod">
          <ac:chgData name="Marine BAYET" userId="d4b4ad781415c63a" providerId="LiveId" clId="{4ADF25BD-3409-486F-9EA1-5117B4103F87}" dt="2023-01-11T15:40:45.212" v="598" actId="1076"/>
          <ac:grpSpMkLst>
            <pc:docMk/>
            <pc:sldMk cId="1637482461" sldId="272"/>
            <ac:grpSpMk id="13" creationId="{C1060327-183B-3A94-A63B-83534E70CB7A}"/>
          </ac:grpSpMkLst>
        </pc:grpChg>
        <pc:grpChg chg="add mod">
          <ac:chgData name="Marine BAYET" userId="d4b4ad781415c63a" providerId="LiveId" clId="{4ADF25BD-3409-486F-9EA1-5117B4103F87}" dt="2023-01-11T15:41:10.977" v="606" actId="1076"/>
          <ac:grpSpMkLst>
            <pc:docMk/>
            <pc:sldMk cId="1637482461" sldId="272"/>
            <ac:grpSpMk id="14" creationId="{F06AB249-9100-2DE3-CD68-E364834B8BFF}"/>
          </ac:grpSpMkLst>
        </pc:grpChg>
        <pc:picChg chg="add mod">
          <ac:chgData name="Marine BAYET" userId="d4b4ad781415c63a" providerId="LiveId" clId="{4ADF25BD-3409-486F-9EA1-5117B4103F87}" dt="2023-01-11T15:35:26.615" v="518" actId="12789"/>
          <ac:picMkLst>
            <pc:docMk/>
            <pc:sldMk cId="1637482461" sldId="272"/>
            <ac:picMk id="2" creationId="{C6E08E8F-FBCF-A8AC-ECA7-EC14A97E93C6}"/>
          </ac:picMkLst>
        </pc:picChg>
        <pc:picChg chg="add mod">
          <ac:chgData name="Marine BAYET" userId="d4b4ad781415c63a" providerId="LiveId" clId="{4ADF25BD-3409-486F-9EA1-5117B4103F87}" dt="2023-01-11T15:32:58.903" v="337" actId="171"/>
          <ac:picMkLst>
            <pc:docMk/>
            <pc:sldMk cId="1637482461" sldId="272"/>
            <ac:picMk id="3" creationId="{A45BBD8A-07A4-1482-D98C-5D2207685125}"/>
          </ac:picMkLst>
        </pc:picChg>
        <pc:picChg chg="del">
          <ac:chgData name="Marine BAYET" userId="d4b4ad781415c63a" providerId="LiveId" clId="{4ADF25BD-3409-486F-9EA1-5117B4103F87}" dt="2023-01-11T15:33:11.125" v="340" actId="478"/>
          <ac:picMkLst>
            <pc:docMk/>
            <pc:sldMk cId="1637482461" sldId="272"/>
            <ac:picMk id="4" creationId="{945D93E4-CA3B-57DB-FF41-383D12243752}"/>
          </ac:picMkLst>
        </pc:picChg>
        <pc:picChg chg="del">
          <ac:chgData name="Marine BAYET" userId="d4b4ad781415c63a" providerId="LiveId" clId="{4ADF25BD-3409-486F-9EA1-5117B4103F87}" dt="2023-01-11T15:33:11.526" v="341" actId="478"/>
          <ac:picMkLst>
            <pc:docMk/>
            <pc:sldMk cId="1637482461" sldId="272"/>
            <ac:picMk id="5" creationId="{2359B86E-EF46-6647-2838-BDAED86ADE3C}"/>
          </ac:picMkLst>
        </pc:picChg>
        <pc:picChg chg="del">
          <ac:chgData name="Marine BAYET" userId="d4b4ad781415c63a" providerId="LiveId" clId="{4ADF25BD-3409-486F-9EA1-5117B4103F87}" dt="2023-01-11T15:33:11.901" v="342" actId="478"/>
          <ac:picMkLst>
            <pc:docMk/>
            <pc:sldMk cId="1637482461" sldId="272"/>
            <ac:picMk id="6" creationId="{0534BDDE-91ED-7886-1CBA-CE60FD034F4D}"/>
          </ac:picMkLst>
        </pc:picChg>
        <pc:picChg chg="add del mod">
          <ac:chgData name="Marine BAYET" userId="d4b4ad781415c63a" providerId="LiveId" clId="{4ADF25BD-3409-486F-9EA1-5117B4103F87}" dt="2023-01-11T15:40:45.212" v="598" actId="1076"/>
          <ac:picMkLst>
            <pc:docMk/>
            <pc:sldMk cId="1637482461" sldId="272"/>
            <ac:picMk id="7" creationId="{DE148646-6A9C-B3F9-E54D-5CF1EEF3CD51}"/>
          </ac:picMkLst>
        </pc:picChg>
        <pc:picChg chg="add del mod">
          <ac:chgData name="Marine BAYET" userId="d4b4ad781415c63a" providerId="LiveId" clId="{4ADF25BD-3409-486F-9EA1-5117B4103F87}" dt="2023-01-11T15:34:50.015" v="504" actId="478"/>
          <ac:picMkLst>
            <pc:docMk/>
            <pc:sldMk cId="1637482461" sldId="272"/>
            <ac:picMk id="8" creationId="{11F68818-EC4F-3383-1F96-D668D86D2537}"/>
          </ac:picMkLst>
        </pc:picChg>
        <pc:picChg chg="add mod">
          <ac:chgData name="Marine BAYET" userId="d4b4ad781415c63a" providerId="LiveId" clId="{4ADF25BD-3409-486F-9EA1-5117B4103F87}" dt="2023-01-11T15:40:45.212" v="598" actId="1076"/>
          <ac:picMkLst>
            <pc:docMk/>
            <pc:sldMk cId="1637482461" sldId="272"/>
            <ac:picMk id="9" creationId="{88C56854-BAF6-BF24-2975-4DE826DAA107}"/>
          </ac:picMkLst>
        </pc:picChg>
        <pc:picChg chg="add mod">
          <ac:chgData name="Marine BAYET" userId="d4b4ad781415c63a" providerId="LiveId" clId="{4ADF25BD-3409-486F-9EA1-5117B4103F87}" dt="2023-01-11T15:41:10.977" v="606" actId="1076"/>
          <ac:picMkLst>
            <pc:docMk/>
            <pc:sldMk cId="1637482461" sldId="272"/>
            <ac:picMk id="10" creationId="{F32E9E59-FE59-DA8C-6E56-9F74A3BD76D1}"/>
          </ac:picMkLst>
        </pc:picChg>
        <pc:picChg chg="add mod">
          <ac:chgData name="Marine BAYET" userId="d4b4ad781415c63a" providerId="LiveId" clId="{4ADF25BD-3409-486F-9EA1-5117B4103F87}" dt="2023-01-11T15:41:10.977" v="606" actId="1076"/>
          <ac:picMkLst>
            <pc:docMk/>
            <pc:sldMk cId="1637482461" sldId="272"/>
            <ac:picMk id="11" creationId="{41A98F04-F09D-F3B6-8BC2-367D19C500F3}"/>
          </ac:picMkLst>
        </pc:picChg>
        <pc:picChg chg="add mod">
          <ac:chgData name="Marine BAYET" userId="d4b4ad781415c63a" providerId="LiveId" clId="{4ADF25BD-3409-486F-9EA1-5117B4103F87}" dt="2023-01-11T15:40:01.521" v="592" actId="1076"/>
          <ac:picMkLst>
            <pc:docMk/>
            <pc:sldMk cId="1637482461" sldId="272"/>
            <ac:picMk id="12" creationId="{5A0C48E1-5D73-F3D7-0FB4-D749D6806669}"/>
          </ac:picMkLst>
        </pc:picChg>
        <pc:picChg chg="del">
          <ac:chgData name="Marine BAYET" userId="d4b4ad781415c63a" providerId="LiveId" clId="{4ADF25BD-3409-486F-9EA1-5117B4103F87}" dt="2023-01-11T15:32:39.577" v="328" actId="478"/>
          <ac:picMkLst>
            <pc:docMk/>
            <pc:sldMk cId="1637482461" sldId="272"/>
            <ac:picMk id="1026" creationId="{174EA30A-CF96-8E3E-027F-0C35B74E3C80}"/>
          </ac:picMkLst>
        </pc:picChg>
        <pc:picChg chg="del">
          <ac:chgData name="Marine BAYET" userId="d4b4ad781415c63a" providerId="LiveId" clId="{4ADF25BD-3409-486F-9EA1-5117B4103F87}" dt="2023-01-11T15:33:10.715" v="339" actId="478"/>
          <ac:picMkLst>
            <pc:docMk/>
            <pc:sldMk cId="1637482461" sldId="272"/>
            <ac:picMk id="1028" creationId="{C4F78D77-27BB-1875-ADE5-64C71FBF14BE}"/>
          </ac:picMkLst>
        </pc:picChg>
      </pc:sldChg>
      <pc:sldChg chg="addSp delSp modSp new del mod setBg">
        <pc:chgData name="Marine BAYET" userId="d4b4ad781415c63a" providerId="LiveId" clId="{4ADF25BD-3409-486F-9EA1-5117B4103F87}" dt="2023-01-11T13:51:05.046" v="34" actId="47"/>
        <pc:sldMkLst>
          <pc:docMk/>
          <pc:sldMk cId="1777594845" sldId="272"/>
        </pc:sldMkLst>
        <pc:spChg chg="del">
          <ac:chgData name="Marine BAYET" userId="d4b4ad781415c63a" providerId="LiveId" clId="{4ADF25BD-3409-486F-9EA1-5117B4103F87}" dt="2023-01-11T13:20:58.479" v="2" actId="478"/>
          <ac:spMkLst>
            <pc:docMk/>
            <pc:sldMk cId="1777594845" sldId="272"/>
            <ac:spMk id="2" creationId="{1CC87FD4-9125-EFD3-E80F-311E0270221C}"/>
          </ac:spMkLst>
        </pc:spChg>
        <pc:spChg chg="del">
          <ac:chgData name="Marine BAYET" userId="d4b4ad781415c63a" providerId="LiveId" clId="{4ADF25BD-3409-486F-9EA1-5117B4103F87}" dt="2023-01-11T13:20:59.204" v="3" actId="478"/>
          <ac:spMkLst>
            <pc:docMk/>
            <pc:sldMk cId="1777594845" sldId="272"/>
            <ac:spMk id="3" creationId="{E02D3F2D-7FAF-6264-2E27-785139ED3F0E}"/>
          </ac:spMkLst>
        </pc:spChg>
        <pc:spChg chg="add">
          <ac:chgData name="Marine BAYET" userId="d4b4ad781415c63a" providerId="LiveId" clId="{4ADF25BD-3409-486F-9EA1-5117B4103F87}" dt="2023-01-11T13:36:34.410" v="17" actId="26606"/>
          <ac:spMkLst>
            <pc:docMk/>
            <pc:sldMk cId="1777594845" sldId="272"/>
            <ac:spMk id="12" creationId="{42A4FC2C-047E-45A5-965D-8E1E3BF09BC6}"/>
          </ac:spMkLst>
        </pc:spChg>
        <pc:picChg chg="add del mod modCrop">
          <ac:chgData name="Marine BAYET" userId="d4b4ad781415c63a" providerId="LiveId" clId="{4ADF25BD-3409-486F-9EA1-5117B4103F87}" dt="2023-01-11T13:36:32.585" v="13" actId="478"/>
          <ac:picMkLst>
            <pc:docMk/>
            <pc:sldMk cId="1777594845" sldId="272"/>
            <ac:picMk id="5" creationId="{39E7C7EC-5B5E-C9BE-C695-99717B0B672A}"/>
          </ac:picMkLst>
        </pc:picChg>
        <pc:picChg chg="add mod modCrop">
          <ac:chgData name="Marine BAYET" userId="d4b4ad781415c63a" providerId="LiveId" clId="{4ADF25BD-3409-486F-9EA1-5117B4103F87}" dt="2023-01-11T13:37:07.300" v="26" actId="732"/>
          <ac:picMkLst>
            <pc:docMk/>
            <pc:sldMk cId="1777594845" sldId="272"/>
            <ac:picMk id="7" creationId="{EFB83756-61B1-7CAB-F9E0-371F4FFB28CE}"/>
          </ac:picMkLst>
        </pc:picChg>
        <pc:picChg chg="add mod modCrop">
          <ac:chgData name="Marine BAYET" userId="d4b4ad781415c63a" providerId="LiveId" clId="{4ADF25BD-3409-486F-9EA1-5117B4103F87}" dt="2023-01-11T13:37:12.959" v="33" actId="1035"/>
          <ac:picMkLst>
            <pc:docMk/>
            <pc:sldMk cId="1777594845" sldId="272"/>
            <ac:picMk id="8" creationId="{42A1560C-1CB1-848B-3D80-AD3C8542AC23}"/>
          </ac:picMkLst>
        </pc:picChg>
      </pc:sldChg>
      <pc:sldChg chg="addSp delSp modSp add">
        <pc:chgData name="Marine BAYET" userId="d4b4ad781415c63a" providerId="LiveId" clId="{4ADF25BD-3409-486F-9EA1-5117B4103F87}" dt="2023-01-11T15:42:24.621" v="621" actId="1076"/>
        <pc:sldMkLst>
          <pc:docMk/>
          <pc:sldMk cId="1336860235" sldId="273"/>
        </pc:sldMkLst>
        <pc:grpChg chg="add mod">
          <ac:chgData name="Marine BAYET" userId="d4b4ad781415c63a" providerId="LiveId" clId="{4ADF25BD-3409-486F-9EA1-5117B4103F87}" dt="2023-01-11T15:41:55.613" v="615" actId="1076"/>
          <ac:grpSpMkLst>
            <pc:docMk/>
            <pc:sldMk cId="1336860235" sldId="273"/>
            <ac:grpSpMk id="6" creationId="{CB761BE0-B00A-8937-6284-D61D8F5E332D}"/>
          </ac:grpSpMkLst>
        </pc:grpChg>
        <pc:grpChg chg="add mod">
          <ac:chgData name="Marine BAYET" userId="d4b4ad781415c63a" providerId="LiveId" clId="{4ADF25BD-3409-486F-9EA1-5117B4103F87}" dt="2023-01-11T15:42:01.664" v="617" actId="1076"/>
          <ac:grpSpMkLst>
            <pc:docMk/>
            <pc:sldMk cId="1336860235" sldId="273"/>
            <ac:grpSpMk id="8" creationId="{E285D524-3AC5-85FC-BB5A-53D8005EEBE8}"/>
          </ac:grpSpMkLst>
        </pc:grpChg>
        <pc:grpChg chg="add mod">
          <ac:chgData name="Marine BAYET" userId="d4b4ad781415c63a" providerId="LiveId" clId="{4ADF25BD-3409-486F-9EA1-5117B4103F87}" dt="2023-01-11T15:42:24.621" v="621" actId="1076"/>
          <ac:grpSpMkLst>
            <pc:docMk/>
            <pc:sldMk cId="1336860235" sldId="273"/>
            <ac:grpSpMk id="13" creationId="{17252A0A-11AD-5DB9-3C1F-99AAFBED35DC}"/>
          </ac:grpSpMkLst>
        </pc:grpChg>
        <pc:picChg chg="mod">
          <ac:chgData name="Marine BAYET" userId="d4b4ad781415c63a" providerId="LiveId" clId="{4ADF25BD-3409-486F-9EA1-5117B4103F87}" dt="2023-01-11T15:41:55.613" v="615" actId="1076"/>
          <ac:picMkLst>
            <pc:docMk/>
            <pc:sldMk cId="1336860235" sldId="273"/>
            <ac:picMk id="2" creationId="{C6E08E8F-FBCF-A8AC-ECA7-EC14A97E93C6}"/>
          </ac:picMkLst>
        </pc:picChg>
        <pc:picChg chg="del">
          <ac:chgData name="Marine BAYET" userId="d4b4ad781415c63a" providerId="LiveId" clId="{4ADF25BD-3409-486F-9EA1-5117B4103F87}" dt="2023-01-11T15:36:34.809" v="532" actId="478"/>
          <ac:picMkLst>
            <pc:docMk/>
            <pc:sldMk cId="1336860235" sldId="273"/>
            <ac:picMk id="3" creationId="{A45BBD8A-07A4-1482-D98C-5D2207685125}"/>
          </ac:picMkLst>
        </pc:picChg>
        <pc:picChg chg="add mod">
          <ac:chgData name="Marine BAYET" userId="d4b4ad781415c63a" providerId="LiveId" clId="{4ADF25BD-3409-486F-9EA1-5117B4103F87}" dt="2023-01-11T15:42:01.664" v="617" actId="1076"/>
          <ac:picMkLst>
            <pc:docMk/>
            <pc:sldMk cId="1336860235" sldId="273"/>
            <ac:picMk id="4" creationId="{B5BCCF08-7E25-EEBD-81BB-2CCDFF5B7B25}"/>
          </ac:picMkLst>
        </pc:picChg>
        <pc:picChg chg="add del mod">
          <ac:chgData name="Marine BAYET" userId="d4b4ad781415c63a" providerId="LiveId" clId="{4ADF25BD-3409-486F-9EA1-5117B4103F87}" dt="2023-01-11T15:38:06.948" v="559" actId="478"/>
          <ac:picMkLst>
            <pc:docMk/>
            <pc:sldMk cId="1336860235" sldId="273"/>
            <ac:picMk id="5" creationId="{92E5FA8C-FC61-800A-A866-5219B7FB5C17}"/>
          </ac:picMkLst>
        </pc:picChg>
        <pc:picChg chg="del">
          <ac:chgData name="Marine BAYET" userId="d4b4ad781415c63a" providerId="LiveId" clId="{4ADF25BD-3409-486F-9EA1-5117B4103F87}" dt="2023-01-11T15:37:00.171" v="539" actId="478"/>
          <ac:picMkLst>
            <pc:docMk/>
            <pc:sldMk cId="1336860235" sldId="273"/>
            <ac:picMk id="7" creationId="{DE148646-6A9C-B3F9-E54D-5CF1EEF3CD51}"/>
          </ac:picMkLst>
        </pc:picChg>
        <pc:picChg chg="mod">
          <ac:chgData name="Marine BAYET" userId="d4b4ad781415c63a" providerId="LiveId" clId="{4ADF25BD-3409-486F-9EA1-5117B4103F87}" dt="2023-01-11T15:42:01.664" v="617" actId="1076"/>
          <ac:picMkLst>
            <pc:docMk/>
            <pc:sldMk cId="1336860235" sldId="273"/>
            <ac:picMk id="9" creationId="{88C56854-BAF6-BF24-2975-4DE826DAA107}"/>
          </ac:picMkLst>
        </pc:picChg>
        <pc:picChg chg="mod">
          <ac:chgData name="Marine BAYET" userId="d4b4ad781415c63a" providerId="LiveId" clId="{4ADF25BD-3409-486F-9EA1-5117B4103F87}" dt="2023-01-11T15:42:24.621" v="621" actId="1076"/>
          <ac:picMkLst>
            <pc:docMk/>
            <pc:sldMk cId="1336860235" sldId="273"/>
            <ac:picMk id="10" creationId="{F32E9E59-FE59-DA8C-6E56-9F74A3BD76D1}"/>
          </ac:picMkLst>
        </pc:picChg>
        <pc:picChg chg="mod">
          <ac:chgData name="Marine BAYET" userId="d4b4ad781415c63a" providerId="LiveId" clId="{4ADF25BD-3409-486F-9EA1-5117B4103F87}" dt="2023-01-11T15:42:24.621" v="621" actId="1076"/>
          <ac:picMkLst>
            <pc:docMk/>
            <pc:sldMk cId="1336860235" sldId="273"/>
            <ac:picMk id="11" creationId="{41A98F04-F09D-F3B6-8BC2-367D19C500F3}"/>
          </ac:picMkLst>
        </pc:picChg>
        <pc:picChg chg="mod">
          <ac:chgData name="Marine BAYET" userId="d4b4ad781415c63a" providerId="LiveId" clId="{4ADF25BD-3409-486F-9EA1-5117B4103F87}" dt="2023-01-11T15:41:55.613" v="615" actId="1076"/>
          <ac:picMkLst>
            <pc:docMk/>
            <pc:sldMk cId="1336860235" sldId="273"/>
            <ac:picMk id="12" creationId="{5A0C48E1-5D73-F3D7-0FB4-D749D6806669}"/>
          </ac:picMkLst>
        </pc:picChg>
      </pc:sldChg>
      <pc:sldChg chg="addSp delSp modSp add">
        <pc:chgData name="Marine BAYET" userId="d4b4ad781415c63a" providerId="LiveId" clId="{4ADF25BD-3409-486F-9EA1-5117B4103F87}" dt="2023-01-11T15:42:52.741" v="623" actId="164"/>
        <pc:sldMkLst>
          <pc:docMk/>
          <pc:sldMk cId="1789976791" sldId="274"/>
        </pc:sldMkLst>
        <pc:grpChg chg="add mod">
          <ac:chgData name="Marine BAYET" userId="d4b4ad781415c63a" providerId="LiveId" clId="{4ADF25BD-3409-486F-9EA1-5117B4103F87}" dt="2023-01-11T15:42:41.204" v="622" actId="164"/>
          <ac:grpSpMkLst>
            <pc:docMk/>
            <pc:sldMk cId="1789976791" sldId="274"/>
            <ac:grpSpMk id="6" creationId="{80425318-D7EF-9ECB-6C43-DD8CA4E57035}"/>
          </ac:grpSpMkLst>
        </pc:grpChg>
        <pc:grpChg chg="add mod">
          <ac:chgData name="Marine BAYET" userId="d4b4ad781415c63a" providerId="LiveId" clId="{4ADF25BD-3409-486F-9EA1-5117B4103F87}" dt="2023-01-11T15:42:52.741" v="623" actId="164"/>
          <ac:grpSpMkLst>
            <pc:docMk/>
            <pc:sldMk cId="1789976791" sldId="274"/>
            <ac:grpSpMk id="7" creationId="{64DD57CB-77D4-B1C1-F7F9-44B463AA7252}"/>
          </ac:grpSpMkLst>
        </pc:grpChg>
        <pc:picChg chg="mod">
          <ac:chgData name="Marine BAYET" userId="d4b4ad781415c63a" providerId="LiveId" clId="{4ADF25BD-3409-486F-9EA1-5117B4103F87}" dt="2023-01-11T15:42:41.204" v="622" actId="164"/>
          <ac:picMkLst>
            <pc:docMk/>
            <pc:sldMk cId="1789976791" sldId="274"/>
            <ac:picMk id="2" creationId="{C6E08E8F-FBCF-A8AC-ECA7-EC14A97E93C6}"/>
          </ac:picMkLst>
        </pc:picChg>
        <pc:picChg chg="add del mod">
          <ac:chgData name="Marine BAYET" userId="d4b4ad781415c63a" providerId="LiveId" clId="{4ADF25BD-3409-486F-9EA1-5117B4103F87}" dt="2023-01-11T15:42:41.204" v="622" actId="164"/>
          <ac:picMkLst>
            <pc:docMk/>
            <pc:sldMk cId="1789976791" sldId="274"/>
            <ac:picMk id="3" creationId="{3AD7B85D-F6AB-BD01-F87A-12C480D3C458}"/>
          </ac:picMkLst>
        </pc:picChg>
        <pc:picChg chg="del">
          <ac:chgData name="Marine BAYET" userId="d4b4ad781415c63a" providerId="LiveId" clId="{4ADF25BD-3409-486F-9EA1-5117B4103F87}" dt="2023-01-11T15:39:32.386" v="589" actId="478"/>
          <ac:picMkLst>
            <pc:docMk/>
            <pc:sldMk cId="1789976791" sldId="274"/>
            <ac:picMk id="4" creationId="{B5BCCF08-7E25-EEBD-81BB-2CCDFF5B7B25}"/>
          </ac:picMkLst>
        </pc:picChg>
        <pc:picChg chg="add mod">
          <ac:chgData name="Marine BAYET" userId="d4b4ad781415c63a" providerId="LiveId" clId="{4ADF25BD-3409-486F-9EA1-5117B4103F87}" dt="2023-01-11T15:42:52.741" v="623" actId="164"/>
          <ac:picMkLst>
            <pc:docMk/>
            <pc:sldMk cId="1789976791" sldId="274"/>
            <ac:picMk id="5" creationId="{9BFB3161-3C99-E7CF-936D-CF4E17A4D15A}"/>
          </ac:picMkLst>
        </pc:picChg>
        <pc:picChg chg="mod">
          <ac:chgData name="Marine BAYET" userId="d4b4ad781415c63a" providerId="LiveId" clId="{4ADF25BD-3409-486F-9EA1-5117B4103F87}" dt="2023-01-11T15:42:52.741" v="623" actId="164"/>
          <ac:picMkLst>
            <pc:docMk/>
            <pc:sldMk cId="1789976791" sldId="274"/>
            <ac:picMk id="9" creationId="{88C56854-BAF6-BF24-2975-4DE826DAA107}"/>
          </ac:picMkLst>
        </pc:picChg>
        <pc:picChg chg="del">
          <ac:chgData name="Marine BAYET" userId="d4b4ad781415c63a" providerId="LiveId" clId="{4ADF25BD-3409-486F-9EA1-5117B4103F87}" dt="2023-01-11T15:39:03.204" v="577" actId="478"/>
          <ac:picMkLst>
            <pc:docMk/>
            <pc:sldMk cId="1789976791" sldId="274"/>
            <ac:picMk id="12" creationId="{5A0C48E1-5D73-F3D7-0FB4-D749D68066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AB30A-AF55-7477-ABC6-B11F6BD27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EDE4AF-A186-4D46-2B27-55BC213D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2ACFE-4AE4-A9F2-F1E7-1B07521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EEA952-4552-2F79-40C1-A6A973FB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FC571-8414-CFB6-F3F2-180D2B6F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9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639AF-EF17-6F2C-F983-26C28349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442BEB-7D90-2EF4-E961-039BA083E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0FBC42-4D7F-5C06-C322-B3FE3A8D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EB835-E351-0522-096B-0E0AD5FB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CB93-801E-A702-0A87-B453702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3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B4DA58-1195-BEBB-AAEE-DB6903865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913B90-3F06-8D82-B236-3CCA7A6F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120B4-5970-C9E3-EE1B-CC675354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6890B-7B87-2A95-2C3A-822AEB0A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FA915-E3A2-9E3C-0221-FB76A540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44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EDDF4-AE5A-6433-20D4-7F293B38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B1E68-0870-1BB0-3A39-C3715EA9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0CB6B1-0AB2-41A2-1C26-45CAA1D8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8223A-B162-978F-9935-828B7C0B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A2727-3473-6FD0-9E4E-FEB4E9CA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2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3C92-F6CC-1F29-E112-26A73F1E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C6F83-A2DF-4C8C-B8A8-47F1B8B9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995F0-2E8B-0760-AA2B-4FA039FB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1A306-9F79-5B75-DAE4-29BAD149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7F0AFC-78F0-004B-2137-F45A9F48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8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174F3-BE39-7956-DE6E-EB749219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ECBD5-33C8-9650-78A9-BB022307A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379D32-5505-4B90-AEAF-135EECE9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929E0E-74E5-F6BE-2B11-0015C4AA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39E002-BE98-43BE-533D-6CB83C29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2245D6-B6EF-A139-C16A-4F0B9410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00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CD10C-C5D8-42A2-7818-349E9257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51A49-F925-BCAD-8E8F-48EE78BF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386563-9DCC-20DD-2FD3-07D425EF7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8773B4-66A0-45AD-71A3-47911A1D0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AC0713-903C-063D-3174-C86199A0B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E556EC-2147-18A7-B587-0FF37734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74372E-08AD-D3CC-BB35-D02B45A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871469-075D-C52E-4501-B6DEB60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8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0533-879D-6BC7-7646-93CC79B5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88BEBA-AC1C-7323-5428-8BB7AAC7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1F1177-6034-D39D-DA2C-1A4EDA0B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FA3CF4-DF9B-A3D2-CF98-CB15CF10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E87897-CEFE-FA3B-25D6-3551F577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562F34-BC68-0ACC-15E9-969E71BE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AA22F1-5391-31AB-0EB2-C847292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02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AED3F-3CA9-AD17-16B4-F6445058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4FB8F-B14A-488F-EC2D-E11DC696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6FC25B-8C0D-3D66-4F3E-AA657214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BC48B-6D2F-94B0-42C8-C919486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A49623-0684-211A-AC09-499F1D27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D2BA65-19BA-4CF0-AE67-98A5DF17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21146-C7DE-569E-A956-4B1A496B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E43548-E91E-7641-D6D9-7DD67314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968EF2-774D-C314-E917-AB832EF8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62B406-CDEB-ABCA-DC5E-3418F9B4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FB297D-892F-C017-074F-AA66D09E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1EFBC-E7FE-DABE-DBBD-1A2BD4F1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3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2E115C-432C-6869-FD55-036DEEE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EB51B8-E2B5-0E9F-DEB4-9DB2637A6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7267FE-EF25-0FC4-7AFA-D325E0F4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73C2-758D-45C6-BB5A-93E8C8649442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5D4BF9-8B06-9042-ED59-6374E57D9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E3DA65-6FED-098A-2276-BC3F67033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62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8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4EA30A-CF96-8E3E-027F-0C35B74E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53955"/>
            <a:ext cx="3060441" cy="45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F78D77-27BB-1875-ADE5-64C71FBF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1200" y="573689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5D93E4-CA3B-57DB-FF41-383D12243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1199" y="3245354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9B86E-EF46-6647-2838-BDAED86A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31363" y="573689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34BDDE-91ED-7886-1CBA-CE60FD034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22506" y="3332681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9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AB249-9100-2DE3-CD68-E364834B8BFF}"/>
              </a:ext>
            </a:extLst>
          </p:cNvPr>
          <p:cNvGrpSpPr/>
          <p:nvPr/>
        </p:nvGrpSpPr>
        <p:grpSpPr>
          <a:xfrm>
            <a:off x="8475907" y="-819472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A45BBD8A-07A4-1482-D98C-5D2207685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911424" y="-819472"/>
            <a:ext cx="3384376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0327-183B-3A94-A63B-83534E70CB7A}"/>
              </a:ext>
            </a:extLst>
          </p:cNvPr>
          <p:cNvGrpSpPr/>
          <p:nvPr/>
        </p:nvGrpSpPr>
        <p:grpSpPr>
          <a:xfrm>
            <a:off x="4511824" y="-819472"/>
            <a:ext cx="3482262" cy="6141640"/>
            <a:chOff x="4629962" y="-891480"/>
            <a:chExt cx="3482262" cy="61416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12897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DE148646-6A9C-B3F9-E54D-5CF1EEF3CD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4629962" y="-891480"/>
              <a:ext cx="3482262" cy="614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6E08E8F-FBCF-A8AC-ECA7-EC14A97E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12032" y="760140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A0C48E1-5D73-F3D7-0FB4-D749D6806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935760" y="4293096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8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761BE0-B00A-8937-6284-D61D8F5E332D}"/>
              </a:ext>
            </a:extLst>
          </p:cNvPr>
          <p:cNvGrpSpPr/>
          <p:nvPr/>
        </p:nvGrpSpPr>
        <p:grpSpPr>
          <a:xfrm>
            <a:off x="767408" y="-963488"/>
            <a:ext cx="3456384" cy="6096000"/>
            <a:chOff x="839416" y="-819472"/>
            <a:chExt cx="3456384" cy="6096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A0C48E1-5D73-F3D7-0FB4-D749D6806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5" r="52907"/>
            <a:stretch/>
          </p:blipFill>
          <p:spPr bwMode="auto">
            <a:xfrm>
              <a:off x="839416" y="-819472"/>
              <a:ext cx="3456384" cy="60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85D524-3AC5-85FC-BB5A-53D8005EEBE8}"/>
              </a:ext>
            </a:extLst>
          </p:cNvPr>
          <p:cNvGrpSpPr/>
          <p:nvPr/>
        </p:nvGrpSpPr>
        <p:grpSpPr>
          <a:xfrm>
            <a:off x="4583832" y="-963488"/>
            <a:ext cx="3384376" cy="5969000"/>
            <a:chOff x="4655840" y="-819472"/>
            <a:chExt cx="3384376" cy="5969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5BCCF08-7E25-EEBD-81BB-2CCDFF5B7B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4655840" y="-819472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52A0A-11AD-5DB9-3C1F-99AAFBED35DC}"/>
              </a:ext>
            </a:extLst>
          </p:cNvPr>
          <p:cNvGrpSpPr/>
          <p:nvPr/>
        </p:nvGrpSpPr>
        <p:grpSpPr>
          <a:xfrm>
            <a:off x="8400256" y="-963488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686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425318-D7EF-9ECB-6C43-DD8CA4E57035}"/>
              </a:ext>
            </a:extLst>
          </p:cNvPr>
          <p:cNvGrpSpPr/>
          <p:nvPr/>
        </p:nvGrpSpPr>
        <p:grpSpPr>
          <a:xfrm>
            <a:off x="911424" y="-675456"/>
            <a:ext cx="3384376" cy="5969000"/>
            <a:chOff x="911424" y="-675456"/>
            <a:chExt cx="3384376" cy="5969000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3AD7B85D-F6AB-BD01-F87A-12C480D3C4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911424" y="-675456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DD57CB-77D4-B1C1-F7F9-44B463AA7252}"/>
              </a:ext>
            </a:extLst>
          </p:cNvPr>
          <p:cNvGrpSpPr/>
          <p:nvPr/>
        </p:nvGrpSpPr>
        <p:grpSpPr>
          <a:xfrm>
            <a:off x="4583832" y="-811801"/>
            <a:ext cx="3384376" cy="5968993"/>
            <a:chOff x="4583832" y="-811801"/>
            <a:chExt cx="3384376" cy="59689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FB3161-3C99-E7CF-936D-CF4E17A4D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97" r="2815"/>
            <a:stretch/>
          </p:blipFill>
          <p:spPr bwMode="auto">
            <a:xfrm>
              <a:off x="4583832" y="-811801"/>
              <a:ext cx="3384376" cy="5968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FFB3B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98F04-F09D-F3B6-8BC2-367D19C5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44880" y="760140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32E9E59-FE59-DA8C-6E56-9F74A3BD7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8484680" y="-891480"/>
            <a:ext cx="3707320" cy="62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97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40DB-8427-41CA-D0C9-EBB0342F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4CA94C5B-24C9-8A88-6129-6AE8CB8D8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4" b="61544"/>
          <a:stretch/>
        </p:blipFill>
        <p:spPr>
          <a:xfrm>
            <a:off x="1373073" y="2164702"/>
            <a:ext cx="5749977" cy="1035699"/>
          </a:xfrm>
        </p:spPr>
      </p:pic>
      <p:pic>
        <p:nvPicPr>
          <p:cNvPr id="6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CCB057AC-1BB1-8395-7CDD-E665B8920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20444" r="84285" b="63492"/>
          <a:stretch/>
        </p:blipFill>
        <p:spPr>
          <a:xfrm>
            <a:off x="1614196" y="3424336"/>
            <a:ext cx="662473" cy="923730"/>
          </a:xfrm>
          <a:prstGeom prst="rect">
            <a:avLst/>
          </a:prstGeom>
        </p:spPr>
      </p:pic>
      <p:pic>
        <p:nvPicPr>
          <p:cNvPr id="7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1D88E6B3-8F0D-1CD5-4890-A9B18F119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2" t="20444" r="64216" b="63492"/>
          <a:stretch/>
        </p:blipFill>
        <p:spPr>
          <a:xfrm>
            <a:off x="2397967" y="3424336"/>
            <a:ext cx="662473" cy="923730"/>
          </a:xfrm>
          <a:prstGeom prst="rect">
            <a:avLst/>
          </a:prstGeom>
        </p:spPr>
      </p:pic>
      <p:pic>
        <p:nvPicPr>
          <p:cNvPr id="8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A3CDB6F5-0E19-DE37-C786-E5BD11792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>
            <a:off x="3181738" y="3424336"/>
            <a:ext cx="727788" cy="923730"/>
          </a:xfrm>
          <a:prstGeom prst="rect">
            <a:avLst/>
          </a:prstGeom>
        </p:spPr>
      </p:pic>
      <p:pic>
        <p:nvPicPr>
          <p:cNvPr id="9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E889B4CC-1672-D57F-5F05-EA3A633CC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2" t="20444" r="23159" b="62518"/>
          <a:stretch/>
        </p:blipFill>
        <p:spPr>
          <a:xfrm>
            <a:off x="3909526" y="3424336"/>
            <a:ext cx="811763" cy="979714"/>
          </a:xfrm>
          <a:prstGeom prst="rect">
            <a:avLst/>
          </a:prstGeom>
        </p:spPr>
      </p:pic>
      <p:pic>
        <p:nvPicPr>
          <p:cNvPr id="10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A8B01174-7803-5C22-7692-3C9C9071E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09" t="20444" r="2872" b="61545"/>
          <a:stretch/>
        </p:blipFill>
        <p:spPr>
          <a:xfrm>
            <a:off x="4721289" y="3368351"/>
            <a:ext cx="811763" cy="10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E18CBE8-0EDA-8A47-9EAE-83F6BFA15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" t="20535" r="3104" b="27041"/>
          <a:stretch/>
        </p:blipFill>
        <p:spPr bwMode="auto">
          <a:xfrm>
            <a:off x="1455576" y="970384"/>
            <a:ext cx="6708710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40734A6-DD1E-8F8C-6CF7-C23D62CFA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30229" r="88820" b="34567"/>
          <a:stretch/>
        </p:blipFill>
        <p:spPr bwMode="auto">
          <a:xfrm>
            <a:off x="1455576" y="1922106"/>
            <a:ext cx="438538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32DC733-98D3-8C73-63DD-E0589AC7F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22191" r="53189" b="25385"/>
          <a:stretch/>
        </p:blipFill>
        <p:spPr bwMode="auto">
          <a:xfrm>
            <a:off x="6959078" y="1817136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38D641-819B-8C38-AE19-A2EDE870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8" t="22191" r="36775" b="25385"/>
          <a:stretch/>
        </p:blipFill>
        <p:spPr bwMode="auto">
          <a:xfrm>
            <a:off x="8042206" y="1749488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79B1ECC-51BA-23F4-FF74-924E07BB0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9" t="22191" r="19556" b="25385"/>
          <a:stretch/>
        </p:blipFill>
        <p:spPr bwMode="auto">
          <a:xfrm>
            <a:off x="9215535" y="1777480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61FC590-1078-5AED-9E93-12F4D88C8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13" t="22191" r="2762" b="25385"/>
          <a:stretch/>
        </p:blipFill>
        <p:spPr bwMode="auto">
          <a:xfrm>
            <a:off x="10391191" y="1777480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7569000-BC45-1548-73A1-4D97A7B9A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3804548" y="1826467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F30F212-D53E-6E06-2A14-81CE0A96E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4867467" y="1817136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8449EC5-55E7-FDC8-028A-A1F55ADC8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22191" r="53189" b="25385"/>
          <a:stretch/>
        </p:blipFill>
        <p:spPr bwMode="auto">
          <a:xfrm>
            <a:off x="5920275" y="1863789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AAA8592-F8FE-3DE4-136F-F9834F9E9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2541032" y="1826467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19C68-F0C9-48F0-4D14-6948768A3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30229" r="88820" b="34567"/>
          <a:stretch/>
        </p:blipFill>
        <p:spPr bwMode="auto">
          <a:xfrm>
            <a:off x="714958" y="1922106"/>
            <a:ext cx="438538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88523A5-BBE9-63DE-B027-7A001490E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8" t="22191" r="36775" b="25385"/>
          <a:stretch/>
        </p:blipFill>
        <p:spPr bwMode="auto">
          <a:xfrm>
            <a:off x="8112186" y="2502937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8F55F69-AA99-830F-7202-52218D95A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979714" y="4040154"/>
            <a:ext cx="1418253" cy="15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6FD3E87-C070-5745-FBB5-DCAA6BEF7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55" t="13457" r="54561" b="19195"/>
          <a:stretch/>
        </p:blipFill>
        <p:spPr bwMode="auto">
          <a:xfrm>
            <a:off x="2675544" y="3988836"/>
            <a:ext cx="1539551" cy="16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45E1838E-0221-8F3A-9A03-92112D37A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904" t="8099" r="26063" b="19195"/>
          <a:stretch/>
        </p:blipFill>
        <p:spPr bwMode="auto">
          <a:xfrm>
            <a:off x="4413380" y="3858207"/>
            <a:ext cx="1953982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B5BC5359-74DA-9D20-0862-32C17DBA7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14" t="8099" r="2828" b="19195"/>
          <a:stretch/>
        </p:blipFill>
        <p:spPr bwMode="auto">
          <a:xfrm>
            <a:off x="6270173" y="3858207"/>
            <a:ext cx="1722279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2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5B5DE21-CC51-BA5A-4629-A16ED1F54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t="9796" r="92339" b="38660"/>
          <a:stretch/>
        </p:blipFill>
        <p:spPr bwMode="auto">
          <a:xfrm>
            <a:off x="335360" y="548680"/>
            <a:ext cx="72007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505ACD8-DBBD-3DFB-15C1-61AB77EA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8" y="2032000"/>
            <a:ext cx="1219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40320F-A3EE-8EC8-9B0E-6D3E51A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5830"/>
            <a:ext cx="1219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7421D2-4EE9-B9EA-BE09-268649BF1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t="8397" r="84879" b="40060"/>
          <a:stretch/>
        </p:blipFill>
        <p:spPr bwMode="auto">
          <a:xfrm>
            <a:off x="1055440" y="548680"/>
            <a:ext cx="720078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0E8907C-154D-D040-0F18-75243DC7A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t="9251" r="59272" b="39207"/>
          <a:stretch/>
        </p:blipFill>
        <p:spPr bwMode="auto">
          <a:xfrm>
            <a:off x="1775518" y="548678"/>
            <a:ext cx="720078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3161849-42BE-8DA9-4F01-F3111D17B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7" t="19470" r="27366" b="52814"/>
          <a:stretch/>
        </p:blipFill>
        <p:spPr bwMode="auto">
          <a:xfrm>
            <a:off x="2628035" y="715106"/>
            <a:ext cx="442129" cy="3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569E3B2-57CA-0F83-B26A-00DB2D699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6" t="17494" r="10857" b="54789"/>
          <a:stretch/>
        </p:blipFill>
        <p:spPr bwMode="auto">
          <a:xfrm>
            <a:off x="3879689" y="1226655"/>
            <a:ext cx="442129" cy="3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7E2185B-358E-5162-6F13-11CB5057E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4492639" y="1220177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C363D5D-CBE5-4262-D3E9-37B62C8FC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5279980" y="1220177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58A8A28-DD69-B9A4-931F-C772FF5BF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6164238" y="1279546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65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6CAC536F-6A5A-20D4-A615-5DCE5B5FA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" t="2067" r="26175" b="-10312"/>
          <a:stretch/>
        </p:blipFill>
        <p:spPr bwMode="auto">
          <a:xfrm>
            <a:off x="175341" y="2672916"/>
            <a:ext cx="885698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902CE04-8294-CCBF-8673-E6757FA54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2068" r="92870" b="46387"/>
          <a:stretch/>
        </p:blipFill>
        <p:spPr bwMode="auto">
          <a:xfrm>
            <a:off x="333511" y="548680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10B259-5589-4292-2D88-5505DE2CB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3602" r="84659" b="44853"/>
          <a:stretch/>
        </p:blipFill>
        <p:spPr bwMode="auto">
          <a:xfrm>
            <a:off x="1338264" y="579498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4D33672-495B-1099-1C0B-4DC6919E3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8" t="3509" r="76433" b="44946"/>
          <a:stretch/>
        </p:blipFill>
        <p:spPr bwMode="auto">
          <a:xfrm>
            <a:off x="2346376" y="548680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F2BE84B-394C-8F68-824C-57B7647F0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6" t="1242" r="59895" b="47213"/>
          <a:stretch/>
        </p:blipFill>
        <p:spPr bwMode="auto">
          <a:xfrm>
            <a:off x="4407173" y="545158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D8599930-89E2-86B9-EAA8-9239CA3E4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1" t="4902" r="67810" b="48455"/>
          <a:stretch/>
        </p:blipFill>
        <p:spPr bwMode="auto">
          <a:xfrm>
            <a:off x="3390534" y="545158"/>
            <a:ext cx="725288" cy="65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B7D0A88-344A-6D07-4E61-EF3E2840A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2" t="-1545" r="51569" b="50000"/>
          <a:stretch/>
        </p:blipFill>
        <p:spPr bwMode="auto">
          <a:xfrm>
            <a:off x="5370712" y="476672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8F32AB45-F74C-5F86-AD5C-8D62F0021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4" r="43327" b="48455"/>
          <a:stretch/>
        </p:blipFill>
        <p:spPr bwMode="auto">
          <a:xfrm>
            <a:off x="6375465" y="476672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50E083D-0019-F0F6-2F1A-A730F4D36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4" t="2451" r="35327" b="46004"/>
          <a:stretch/>
        </p:blipFill>
        <p:spPr bwMode="auto">
          <a:xfrm>
            <a:off x="7350890" y="510915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F394468-4CE9-A550-3B46-628B60816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8" t="4858" r="26893" b="43597"/>
          <a:stretch/>
        </p:blipFill>
        <p:spPr bwMode="auto">
          <a:xfrm>
            <a:off x="8307037" y="566129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ED957F-98C8-348B-6419-AACF44CB0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t="46391" r="93070" b="9435"/>
          <a:stretch/>
        </p:blipFill>
        <p:spPr bwMode="auto">
          <a:xfrm>
            <a:off x="310914" y="1340768"/>
            <a:ext cx="725288" cy="6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9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5815DB5-F1F5-06E7-42A3-82B64BC80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" r="83665"/>
          <a:stretch/>
        </p:blipFill>
        <p:spPr bwMode="auto">
          <a:xfrm>
            <a:off x="263352" y="188640"/>
            <a:ext cx="187220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12AF59A-5D8A-2118-F18D-B66DA8C37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2385889" y="330771"/>
            <a:ext cx="187220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36BC37-BCA0-D870-FB00-361E05358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2" r="52362"/>
          <a:stretch/>
        </p:blipFill>
        <p:spPr bwMode="auto">
          <a:xfrm>
            <a:off x="4583832" y="404664"/>
            <a:ext cx="158077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D337F55-3896-7199-775D-C5927AA18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0" r="36387"/>
          <a:stretch/>
        </p:blipFill>
        <p:spPr bwMode="auto">
          <a:xfrm>
            <a:off x="6490345" y="404664"/>
            <a:ext cx="151216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803A379-ADA8-EC12-0D57-53B0FDD0B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8" r="18669"/>
          <a:stretch/>
        </p:blipFill>
        <p:spPr bwMode="auto">
          <a:xfrm>
            <a:off x="8305700" y="330771"/>
            <a:ext cx="151216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C4739D2-5985-DF15-084F-5F8172E3C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67" r="1107"/>
          <a:stretch/>
        </p:blipFill>
        <p:spPr bwMode="auto">
          <a:xfrm>
            <a:off x="9984432" y="330771"/>
            <a:ext cx="1673470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54B7D09-BC2D-94B7-9DE2-4AA41BC4C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335360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A69ACBB-C7D3-5D19-442A-728E51E8F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2" r="77840"/>
          <a:stretch/>
        </p:blipFill>
        <p:spPr bwMode="auto">
          <a:xfrm>
            <a:off x="1487538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D1D019B-48A1-E29C-CC34-1BB9AD9D0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2639716" y="3724424"/>
            <a:ext cx="90179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3184722-0F56-8B0C-98B2-0265B1178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802932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F0BB1AC1-D19C-64F3-C7DE-F5B9CB612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7" r="40145"/>
          <a:stretch/>
        </p:blipFill>
        <p:spPr bwMode="auto">
          <a:xfrm>
            <a:off x="4928445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EE5002A-66A4-4AC8-2206-F06F4796E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0" r="27712"/>
          <a:stretch/>
        </p:blipFill>
        <p:spPr bwMode="auto">
          <a:xfrm>
            <a:off x="6053958" y="3714502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170F729E-727E-598A-FCDE-F2174C628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9" r="15253"/>
          <a:stretch/>
        </p:blipFill>
        <p:spPr bwMode="auto">
          <a:xfrm>
            <a:off x="7195048" y="3714502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74AC96D-C9CE-8FF9-6898-90DEEDA8F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7" r="2815"/>
          <a:stretch/>
        </p:blipFill>
        <p:spPr bwMode="auto">
          <a:xfrm>
            <a:off x="8285115" y="3714502"/>
            <a:ext cx="86409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DB06ACA1-7F72-9D44-E584-BA6D1BDE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" y="5238502"/>
            <a:ext cx="12192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EB5486D-D988-9A17-85C8-79FF561FC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2" b="67548"/>
          <a:stretch/>
        </p:blipFill>
        <p:spPr bwMode="auto">
          <a:xfrm>
            <a:off x="263352" y="2852936"/>
            <a:ext cx="82806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1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>
            <a:extLst>
              <a:ext uri="{FF2B5EF4-FFF2-40B4-BE49-F238E27FC236}">
                <a16:creationId xmlns:a16="http://schemas.microsoft.com/office/drawing/2014/main" id="{0A5AAF80-5363-89B2-DB17-00C879E1B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2" b="67548"/>
          <a:stretch/>
        </p:blipFill>
        <p:spPr bwMode="auto">
          <a:xfrm>
            <a:off x="4096100" y="4941168"/>
            <a:ext cx="69005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44667EE0-2F3A-7B5B-36B4-97FB1BE3F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2" b="67548"/>
          <a:stretch/>
        </p:blipFill>
        <p:spPr bwMode="auto">
          <a:xfrm>
            <a:off x="8646306" y="4941168"/>
            <a:ext cx="69005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C2097443-816B-7C92-55B0-CE964304B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7500" r="94792" b="34375"/>
          <a:stretch/>
        </p:blipFill>
        <p:spPr bwMode="auto">
          <a:xfrm>
            <a:off x="839416" y="1340768"/>
            <a:ext cx="57606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8D9B769-5DA0-44CB-04DB-CD63A1F48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7500" r="86198" b="28125"/>
          <a:stretch/>
        </p:blipFill>
        <p:spPr bwMode="auto">
          <a:xfrm>
            <a:off x="1559496" y="134076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B94B4F8-50AD-5072-09A5-8AF0289F0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8" t="37500" r="77348" b="28125"/>
          <a:stretch/>
        </p:blipFill>
        <p:spPr bwMode="auto">
          <a:xfrm>
            <a:off x="2351584" y="134076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025DE-F07D-9F8F-55E2-EA9C8F2FA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9" t="37500" r="69018" b="28125"/>
          <a:stretch/>
        </p:blipFill>
        <p:spPr bwMode="auto">
          <a:xfrm>
            <a:off x="3215680" y="1340768"/>
            <a:ext cx="72008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0F174-3743-7438-F238-78E85A130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37500" r="60947" b="28125"/>
          <a:stretch/>
        </p:blipFill>
        <p:spPr bwMode="auto">
          <a:xfrm>
            <a:off x="4079776" y="1346508"/>
            <a:ext cx="5760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BA0C4-11A5-86D9-5EDD-E4489B5C8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7" t="37500" r="52881" b="28125"/>
          <a:stretch/>
        </p:blipFill>
        <p:spPr bwMode="auto">
          <a:xfrm>
            <a:off x="4691843" y="1349936"/>
            <a:ext cx="64807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D390F9-0F7F-46CC-DFC7-56FBD67A3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3" t="37500" r="44605" b="28125"/>
          <a:stretch/>
        </p:blipFill>
        <p:spPr bwMode="auto">
          <a:xfrm>
            <a:off x="5586204" y="1362532"/>
            <a:ext cx="5760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8F22A-ED92-4EDA-DF7B-170171129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1" t="33978" r="36407" b="28125"/>
          <a:stretch/>
        </p:blipFill>
        <p:spPr bwMode="auto">
          <a:xfrm>
            <a:off x="6306284" y="1268760"/>
            <a:ext cx="504056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4A51F9-E8A0-EC20-CBBA-DA37B1CDD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78" t="33978" r="27740" b="28125"/>
          <a:stretch/>
        </p:blipFill>
        <p:spPr bwMode="auto">
          <a:xfrm>
            <a:off x="6907852" y="1228172"/>
            <a:ext cx="576063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1AFA8F-1AA2-C5E8-30DF-8AB4334C2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6" t="33978" r="19452" b="28125"/>
          <a:stretch/>
        </p:blipFill>
        <p:spPr bwMode="auto">
          <a:xfrm>
            <a:off x="7581427" y="1228172"/>
            <a:ext cx="576064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0D30B644-9B91-0BCF-BCBC-A533CC4CA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0" b="66668"/>
          <a:stretch/>
        </p:blipFill>
        <p:spPr bwMode="auto">
          <a:xfrm>
            <a:off x="3071664" y="2636912"/>
            <a:ext cx="2146548" cy="114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81020EF-BBA6-BD97-10D2-D533AC7A610F}"/>
              </a:ext>
            </a:extLst>
          </p:cNvPr>
          <p:cNvGrpSpPr/>
          <p:nvPr/>
        </p:nvGrpSpPr>
        <p:grpSpPr>
          <a:xfrm>
            <a:off x="551384" y="4365104"/>
            <a:ext cx="864096" cy="1524000"/>
            <a:chOff x="551384" y="4365104"/>
            <a:chExt cx="864096" cy="1524000"/>
          </a:xfrm>
        </p:grpSpPr>
        <p:pic>
          <p:nvPicPr>
            <p:cNvPr id="12292" name="Picture 4">
              <a:extLst>
                <a:ext uri="{FF2B5EF4-FFF2-40B4-BE49-F238E27FC236}">
                  <a16:creationId xmlns:a16="http://schemas.microsoft.com/office/drawing/2014/main" id="{123F15A6-7574-AD77-415F-810AC8EA75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683444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B21D91EA-9601-5593-3EA1-1DD4863970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" r="90324"/>
            <a:stretch/>
          </p:blipFill>
          <p:spPr bwMode="auto">
            <a:xfrm>
              <a:off x="551384" y="4365104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BE405A-A6C9-563D-2CAD-A393342BAC32}"/>
              </a:ext>
            </a:extLst>
          </p:cNvPr>
          <p:cNvGrpSpPr/>
          <p:nvPr/>
        </p:nvGrpSpPr>
        <p:grpSpPr>
          <a:xfrm>
            <a:off x="1703562" y="4365104"/>
            <a:ext cx="864096" cy="1524000"/>
            <a:chOff x="1703562" y="4365104"/>
            <a:chExt cx="864096" cy="1524000"/>
          </a:xfrm>
        </p:grpSpPr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86CC6CDA-F2A7-4852-C0B5-EB36F308F6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1820996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31F6879F-4A00-0082-32E2-25453464D6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1703562" y="4365104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5A7E7E-0215-E478-0D96-8DF34C3FA399}"/>
              </a:ext>
            </a:extLst>
          </p:cNvPr>
          <p:cNvGrpSpPr/>
          <p:nvPr/>
        </p:nvGrpSpPr>
        <p:grpSpPr>
          <a:xfrm>
            <a:off x="2855740" y="4365104"/>
            <a:ext cx="901799" cy="1524000"/>
            <a:chOff x="2855740" y="4365104"/>
            <a:chExt cx="901799" cy="1524000"/>
          </a:xfrm>
        </p:grpSpPr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88C47114-175F-8371-BC6A-808824F2EB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2958548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A509538-315A-F877-A4C0-B85B878D61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2855740" y="4365104"/>
              <a:ext cx="901799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4">
            <a:extLst>
              <a:ext uri="{FF2B5EF4-FFF2-40B4-BE49-F238E27FC236}">
                <a16:creationId xmlns:a16="http://schemas.microsoft.com/office/drawing/2014/main" id="{DC648DDC-A70F-FF61-2A6E-2745C7CC9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4018956" y="436510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DD7F4EA-3DEA-4BE0-B113-ED678E62DFB6}"/>
              </a:ext>
            </a:extLst>
          </p:cNvPr>
          <p:cNvGrpSpPr/>
          <p:nvPr/>
        </p:nvGrpSpPr>
        <p:grpSpPr>
          <a:xfrm>
            <a:off x="5144469" y="4365104"/>
            <a:ext cx="864096" cy="1524000"/>
            <a:chOff x="5144469" y="4365104"/>
            <a:chExt cx="864096" cy="1524000"/>
          </a:xfrm>
        </p:grpSpPr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05DD5754-396A-8C07-B8E6-F334394062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5233652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FFD0E026-2C63-A2C7-D5CD-A0EF7F3897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5144469" y="4365104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4CD2DD-6FC1-368D-9584-ACF81D6959E6}"/>
              </a:ext>
            </a:extLst>
          </p:cNvPr>
          <p:cNvGrpSpPr/>
          <p:nvPr/>
        </p:nvGrpSpPr>
        <p:grpSpPr>
          <a:xfrm>
            <a:off x="6269982" y="4355182"/>
            <a:ext cx="864096" cy="1524000"/>
            <a:chOff x="6269982" y="4355182"/>
            <a:chExt cx="864096" cy="1524000"/>
          </a:xfrm>
        </p:grpSpPr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63C64A6F-59A2-6065-8344-96A270261A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6371204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58CC56AD-B1C6-532B-59E3-7CF84A3991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00" r="27712"/>
            <a:stretch/>
          </p:blipFill>
          <p:spPr bwMode="auto">
            <a:xfrm>
              <a:off x="6269982" y="435518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C3A43D-2C06-EF1D-C6B9-F068D39B4091}"/>
              </a:ext>
            </a:extLst>
          </p:cNvPr>
          <p:cNvGrpSpPr/>
          <p:nvPr/>
        </p:nvGrpSpPr>
        <p:grpSpPr>
          <a:xfrm>
            <a:off x="7411072" y="4355182"/>
            <a:ext cx="864096" cy="1524000"/>
            <a:chOff x="7411072" y="4355182"/>
            <a:chExt cx="864096" cy="1524000"/>
          </a:xfrm>
        </p:grpSpPr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A63CB1C6-786F-4158-F729-C36822E0CA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2" b="67548"/>
            <a:stretch/>
          </p:blipFill>
          <p:spPr bwMode="auto">
            <a:xfrm>
              <a:off x="7508756" y="4941168"/>
              <a:ext cx="69005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1E273A9D-0234-FC59-0635-3CB19CF4D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7411072" y="435518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>
            <a:extLst>
              <a:ext uri="{FF2B5EF4-FFF2-40B4-BE49-F238E27FC236}">
                <a16:creationId xmlns:a16="http://schemas.microsoft.com/office/drawing/2014/main" id="{5DA0DC77-42E9-AB31-77B0-F66DA56A1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7" r="2815"/>
          <a:stretch/>
        </p:blipFill>
        <p:spPr bwMode="auto">
          <a:xfrm>
            <a:off x="8501139" y="4355182"/>
            <a:ext cx="86409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7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1F9562A0-4803-42DD-D39C-F034D90B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98"/>
          <a:stretch/>
        </p:blipFill>
        <p:spPr>
          <a:xfrm>
            <a:off x="428625" y="714375"/>
            <a:ext cx="2822575" cy="5429250"/>
          </a:xfrm>
          <a:prstGeom prst="rect">
            <a:avLst/>
          </a:prstGeom>
        </p:spPr>
      </p:pic>
      <p:pic>
        <p:nvPicPr>
          <p:cNvPr id="9" name="Image 8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64B69F38-B56A-2738-47E4-9600329EB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50000"/>
          <a:stretch/>
        </p:blipFill>
        <p:spPr>
          <a:xfrm>
            <a:off x="3251200" y="714375"/>
            <a:ext cx="2844800" cy="5429250"/>
          </a:xfrm>
          <a:prstGeom prst="rect">
            <a:avLst/>
          </a:prstGeom>
        </p:spPr>
      </p:pic>
      <p:pic>
        <p:nvPicPr>
          <p:cNvPr id="11" name="Image 10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5B0B3528-AB31-A3B1-1C87-A10B52411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4" r="25098"/>
          <a:stretch/>
        </p:blipFill>
        <p:spPr>
          <a:xfrm>
            <a:off x="6073775" y="714375"/>
            <a:ext cx="2844800" cy="5429250"/>
          </a:xfrm>
          <a:prstGeom prst="rect">
            <a:avLst/>
          </a:prstGeom>
        </p:spPr>
      </p:pic>
      <p:pic>
        <p:nvPicPr>
          <p:cNvPr id="13" name="Image 12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95A4042F-6B32-7219-399E-5FDA7422E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02"/>
          <a:stretch/>
        </p:blipFill>
        <p:spPr>
          <a:xfrm>
            <a:off x="8918573" y="714375"/>
            <a:ext cx="2844801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4E1909B8-F6A7-AAC6-6BCA-DF594AE72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t="50000" r="62526" b="26068"/>
          <a:stretch/>
        </p:blipFill>
        <p:spPr>
          <a:xfrm>
            <a:off x="120071" y="5100783"/>
            <a:ext cx="1607127" cy="1604818"/>
          </a:xfrm>
          <a:prstGeom prst="rect">
            <a:avLst/>
          </a:prstGeom>
        </p:spPr>
      </p:pic>
      <p:pic>
        <p:nvPicPr>
          <p:cNvPr id="7" name="Image 6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869B87F8-F5CE-B310-3A38-25B7D9176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15" b="74277"/>
          <a:stretch/>
        </p:blipFill>
        <p:spPr>
          <a:xfrm>
            <a:off x="120071" y="2874818"/>
            <a:ext cx="1759527" cy="1724891"/>
          </a:xfrm>
          <a:prstGeom prst="rect">
            <a:avLst/>
          </a:prstGeom>
        </p:spPr>
      </p:pic>
      <p:pic>
        <p:nvPicPr>
          <p:cNvPr id="9" name="Image 8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671B071A-42C3-29EA-605B-0C689B98A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4" t="25895" r="1920" b="50017"/>
          <a:stretch/>
        </p:blipFill>
        <p:spPr>
          <a:xfrm>
            <a:off x="452582" y="1026390"/>
            <a:ext cx="1625600" cy="1615210"/>
          </a:xfrm>
          <a:prstGeom prst="rect">
            <a:avLst/>
          </a:prstGeom>
        </p:spPr>
      </p:pic>
      <p:pic>
        <p:nvPicPr>
          <p:cNvPr id="11" name="Image 10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04D3BAC8-9C11-25CF-FD2F-B71B37A87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9" t="1635" r="22525" b="74277"/>
          <a:stretch/>
        </p:blipFill>
        <p:spPr>
          <a:xfrm>
            <a:off x="3851563" y="3113809"/>
            <a:ext cx="1625600" cy="16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8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indoor, dark, colorful">
            <a:extLst>
              <a:ext uri="{FF2B5EF4-FFF2-40B4-BE49-F238E27FC236}">
                <a16:creationId xmlns:a16="http://schemas.microsoft.com/office/drawing/2014/main" id="{13F159C1-88F1-9D05-8338-3F4152E9F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4556074" y="5229200"/>
            <a:ext cx="690664" cy="655318"/>
          </a:xfrm>
          <a:prstGeom prst="rect">
            <a:avLst/>
          </a:prstGeom>
        </p:spPr>
      </p:pic>
      <p:pic>
        <p:nvPicPr>
          <p:cNvPr id="16" name="Picture 15" descr="A picture containing indoor, dark, colorful">
            <a:extLst>
              <a:ext uri="{FF2B5EF4-FFF2-40B4-BE49-F238E27FC236}">
                <a16:creationId xmlns:a16="http://schemas.microsoft.com/office/drawing/2014/main" id="{8DE539E0-6800-4775-F8E7-4A53FB1FC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167713" y="5229200"/>
            <a:ext cx="739303" cy="544749"/>
          </a:xfrm>
          <a:prstGeom prst="rect">
            <a:avLst/>
          </a:prstGeom>
        </p:spPr>
      </p:pic>
      <p:pic>
        <p:nvPicPr>
          <p:cNvPr id="15" name="Picture 14" descr="A picture containing indoor, dark, colorful">
            <a:extLst>
              <a:ext uri="{FF2B5EF4-FFF2-40B4-BE49-F238E27FC236}">
                <a16:creationId xmlns:a16="http://schemas.microsoft.com/office/drawing/2014/main" id="{B6F2468A-54FF-2E4D-2401-796A84D91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1991544" y="3933056"/>
            <a:ext cx="739303" cy="54474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0C30EE0-F7A2-E13F-944E-FE247879B21A}"/>
              </a:ext>
            </a:extLst>
          </p:cNvPr>
          <p:cNvSpPr txBox="1"/>
          <p:nvPr/>
        </p:nvSpPr>
        <p:spPr>
          <a:xfrm>
            <a:off x="1271465" y="1268760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PAUSE</a:t>
            </a:r>
          </a:p>
        </p:txBody>
      </p:sp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F3924C8D-247C-A6D2-41D8-D55489E39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14" y="4005064"/>
            <a:ext cx="5071886" cy="2852936"/>
          </a:xfrm>
          <a:prstGeom prst="rect">
            <a:avLst/>
          </a:prstGeom>
        </p:spPr>
      </p:pic>
      <p:pic>
        <p:nvPicPr>
          <p:cNvPr id="1026" name="Picture 2" descr="Score Button | Pixel Art Maker">
            <a:extLst>
              <a:ext uri="{FF2B5EF4-FFF2-40B4-BE49-F238E27FC236}">
                <a16:creationId xmlns:a16="http://schemas.microsoft.com/office/drawing/2014/main" id="{371D083E-167D-6704-5FA2-D1355E8A8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-312712" y="5805961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rt Button 2 | Pixel Art Maker">
            <a:extLst>
              <a:ext uri="{FF2B5EF4-FFF2-40B4-BE49-F238E27FC236}">
                <a16:creationId xmlns:a16="http://schemas.microsoft.com/office/drawing/2014/main" id="{ACDFE8DE-C1A7-EF31-781C-7AAAED457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5FEC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5445224"/>
            <a:ext cx="1616968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3">
            <a:extLst>
              <a:ext uri="{FF2B5EF4-FFF2-40B4-BE49-F238E27FC236}">
                <a16:creationId xmlns:a16="http://schemas.microsoft.com/office/drawing/2014/main" id="{F57E2768-7DAE-A464-7429-037A46462B0D}"/>
              </a:ext>
            </a:extLst>
          </p:cNvPr>
          <p:cNvSpPr txBox="1"/>
          <p:nvPr/>
        </p:nvSpPr>
        <p:spPr>
          <a:xfrm>
            <a:off x="7680176" y="4077072"/>
            <a:ext cx="5209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72FDF8">
                        <a:shade val="30000"/>
                        <a:satMod val="115000"/>
                      </a:srgbClr>
                    </a:gs>
                    <a:gs pos="50000">
                      <a:srgbClr val="72FDF8">
                        <a:shade val="67500"/>
                        <a:satMod val="115000"/>
                      </a:srgbClr>
                    </a:gs>
                    <a:gs pos="100000">
                      <a:srgbClr val="72FDF8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GAME OVER</a:t>
            </a:r>
          </a:p>
        </p:txBody>
      </p:sp>
      <p:pic>
        <p:nvPicPr>
          <p:cNvPr id="8" name="Picture 4" descr="Start Button 2 | Pixel Art Maker">
            <a:extLst>
              <a:ext uri="{FF2B5EF4-FFF2-40B4-BE49-F238E27FC236}">
                <a16:creationId xmlns:a16="http://schemas.microsoft.com/office/drawing/2014/main" id="{41AC0E3C-9E97-4173-2FD0-06D3FBB8D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5FEC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1703512" y="4437112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indoor, dark, colorful">
            <a:extLst>
              <a:ext uri="{FF2B5EF4-FFF2-40B4-BE49-F238E27FC236}">
                <a16:creationId xmlns:a16="http://schemas.microsoft.com/office/drawing/2014/main" id="{391CE16B-8CAB-43CF-609A-B728A8482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7973993" y="1260817"/>
            <a:ext cx="690664" cy="655318"/>
          </a:xfrm>
          <a:prstGeom prst="rect">
            <a:avLst/>
          </a:prstGeom>
        </p:spPr>
      </p:pic>
      <p:pic>
        <p:nvPicPr>
          <p:cNvPr id="12" name="Picture 2" descr="Score Button | Pixel Art Maker">
            <a:extLst>
              <a:ext uri="{FF2B5EF4-FFF2-40B4-BE49-F238E27FC236}">
                <a16:creationId xmlns:a16="http://schemas.microsoft.com/office/drawing/2014/main" id="{25AAA59E-879E-7719-F05B-F5EB5912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7464152" y="1844824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indoor, dark, colorful">
            <a:extLst>
              <a:ext uri="{FF2B5EF4-FFF2-40B4-BE49-F238E27FC236}">
                <a16:creationId xmlns:a16="http://schemas.microsoft.com/office/drawing/2014/main" id="{50A1237C-7E8A-7ADC-B8F7-621B20295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6245801" y="1260817"/>
            <a:ext cx="690664" cy="655318"/>
          </a:xfrm>
          <a:prstGeom prst="rect">
            <a:avLst/>
          </a:prstGeom>
        </p:spPr>
      </p:pic>
      <p:pic>
        <p:nvPicPr>
          <p:cNvPr id="14" name="Picture 4" descr="Start Button 2 | Pixel Art Maker">
            <a:extLst>
              <a:ext uri="{FF2B5EF4-FFF2-40B4-BE49-F238E27FC236}">
                <a16:creationId xmlns:a16="http://schemas.microsoft.com/office/drawing/2014/main" id="{59DA5EC3-325E-392D-5D55-AB60EDC26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7680176" y="5445224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Start Button 2 | Pixel Art Maker">
            <a:extLst>
              <a:ext uri="{FF2B5EF4-FFF2-40B4-BE49-F238E27FC236}">
                <a16:creationId xmlns:a16="http://schemas.microsoft.com/office/drawing/2014/main" id="{D95BEBB1-3F1A-5223-870C-3714AD18A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7680176" y="5445224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TINUE | Pixel Art Maker">
            <a:extLst>
              <a:ext uri="{FF2B5EF4-FFF2-40B4-BE49-F238E27FC236}">
                <a16:creationId xmlns:a16="http://schemas.microsoft.com/office/drawing/2014/main" id="{3C33285A-C661-F99F-8841-D74F02E61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9260"/>
          <a:stretch/>
        </p:blipFill>
        <p:spPr bwMode="auto">
          <a:xfrm>
            <a:off x="1409700" y="5589240"/>
            <a:ext cx="2219325" cy="9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indoor, dark, colorful">
            <a:extLst>
              <a:ext uri="{FF2B5EF4-FFF2-40B4-BE49-F238E27FC236}">
                <a16:creationId xmlns:a16="http://schemas.microsoft.com/office/drawing/2014/main" id="{3C490A11-8819-A7C4-1F52-1E97898FD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2149711" y="5229200"/>
            <a:ext cx="739303" cy="544749"/>
          </a:xfrm>
          <a:prstGeom prst="rect">
            <a:avLst/>
          </a:prstGeom>
        </p:spPr>
      </p:pic>
      <p:pic>
        <p:nvPicPr>
          <p:cNvPr id="23" name="Picture 10" descr="CONTINUE | Pixel Art Maker">
            <a:extLst>
              <a:ext uri="{FF2B5EF4-FFF2-40B4-BE49-F238E27FC236}">
                <a16:creationId xmlns:a16="http://schemas.microsoft.com/office/drawing/2014/main" id="{B0AB5DA5-328D-4B7A-2837-BAD4584E1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9260"/>
          <a:stretch/>
        </p:blipFill>
        <p:spPr bwMode="auto">
          <a:xfrm>
            <a:off x="3791744" y="5589240"/>
            <a:ext cx="2219325" cy="9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3">
            <a:extLst>
              <a:ext uri="{FF2B5EF4-FFF2-40B4-BE49-F238E27FC236}">
                <a16:creationId xmlns:a16="http://schemas.microsoft.com/office/drawing/2014/main" id="{78CC149A-88D1-D361-515C-E4110ECB06B7}"/>
              </a:ext>
            </a:extLst>
          </p:cNvPr>
          <p:cNvSpPr txBox="1"/>
          <p:nvPr/>
        </p:nvSpPr>
        <p:spPr>
          <a:xfrm>
            <a:off x="1199456" y="2204864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SCORE</a:t>
            </a:r>
          </a:p>
        </p:txBody>
      </p:sp>
      <p:sp>
        <p:nvSpPr>
          <p:cNvPr id="26" name="ZoneTexte 3">
            <a:extLst>
              <a:ext uri="{FF2B5EF4-FFF2-40B4-BE49-F238E27FC236}">
                <a16:creationId xmlns:a16="http://schemas.microsoft.com/office/drawing/2014/main" id="{10B9E178-7CD0-A41D-98E9-D176221D93BD}"/>
              </a:ext>
            </a:extLst>
          </p:cNvPr>
          <p:cNvSpPr txBox="1"/>
          <p:nvPr/>
        </p:nvSpPr>
        <p:spPr>
          <a:xfrm>
            <a:off x="1199456" y="260648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COINS</a:t>
            </a:r>
          </a:p>
        </p:txBody>
      </p:sp>
      <p:pic>
        <p:nvPicPr>
          <p:cNvPr id="27" name="Picture 4" descr="Start Button 2 | Pixel Art Maker">
            <a:extLst>
              <a:ext uri="{FF2B5EF4-FFF2-40B4-BE49-F238E27FC236}">
                <a16:creationId xmlns:a16="http://schemas.microsoft.com/office/drawing/2014/main" id="{005536B8-BE3A-2EE2-8507-32D68C820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4871864" y="3861048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use button | Pixel Art Maker">
            <a:extLst>
              <a:ext uri="{FF2B5EF4-FFF2-40B4-BE49-F238E27FC236}">
                <a16:creationId xmlns:a16="http://schemas.microsoft.com/office/drawing/2014/main" id="{8F39B13B-5BE3-6A70-BCB1-A10F674F5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268760"/>
            <a:ext cx="1714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3">
            <a:extLst>
              <a:ext uri="{FF2B5EF4-FFF2-40B4-BE49-F238E27FC236}">
                <a16:creationId xmlns:a16="http://schemas.microsoft.com/office/drawing/2014/main" id="{C674F365-4075-0705-27EC-01A5B2BC5DD2}"/>
              </a:ext>
            </a:extLst>
          </p:cNvPr>
          <p:cNvSpPr txBox="1"/>
          <p:nvPr/>
        </p:nvSpPr>
        <p:spPr>
          <a:xfrm>
            <a:off x="4223792" y="2492896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BEST SCORE</a:t>
            </a:r>
          </a:p>
        </p:txBody>
      </p:sp>
      <p:sp>
        <p:nvSpPr>
          <p:cNvPr id="29" name="ZoneTexte 3">
            <a:extLst>
              <a:ext uri="{FF2B5EF4-FFF2-40B4-BE49-F238E27FC236}">
                <a16:creationId xmlns:a16="http://schemas.microsoft.com/office/drawing/2014/main" id="{F2AC517F-77E2-300B-69D8-8432DBEE2B3B}"/>
              </a:ext>
            </a:extLst>
          </p:cNvPr>
          <p:cNvSpPr txBox="1"/>
          <p:nvPr/>
        </p:nvSpPr>
        <p:spPr>
          <a:xfrm>
            <a:off x="3935760" y="260648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COLORSPACE</a:t>
            </a:r>
          </a:p>
        </p:txBody>
      </p:sp>
      <p:pic>
        <p:nvPicPr>
          <p:cNvPr id="1040" name="Picture 16" descr="Pixel art Sprite Stardew Valley, restart, blue, text, chibi png | PNGWing">
            <a:extLst>
              <a:ext uri="{FF2B5EF4-FFF2-40B4-BE49-F238E27FC236}">
                <a16:creationId xmlns:a16="http://schemas.microsoft.com/office/drawing/2014/main" id="{22A2446A-4CAD-77AA-25C9-61C76878B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2636912"/>
            <a:ext cx="2941340" cy="11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63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A50356-9887-8BB2-C249-9C37C1FAB2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10" y="2636912"/>
            <a:ext cx="1462318" cy="576064"/>
          </a:xfrm>
          <a:prstGeom prst="rect">
            <a:avLst/>
          </a:prstGeom>
        </p:spPr>
      </p:pic>
      <p:pic>
        <p:nvPicPr>
          <p:cNvPr id="13" name="Picture 12" descr="A picture containing indoor, dark, colorful">
            <a:extLst>
              <a:ext uri="{FF2B5EF4-FFF2-40B4-BE49-F238E27FC236}">
                <a16:creationId xmlns:a16="http://schemas.microsoft.com/office/drawing/2014/main" id="{E5E66BC1-1FCC-589F-85F0-08FF67B21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6216385" y="1988492"/>
            <a:ext cx="739303" cy="544749"/>
          </a:xfrm>
          <a:prstGeom prst="rect">
            <a:avLst/>
          </a:prstGeom>
        </p:spPr>
      </p:pic>
      <p:pic>
        <p:nvPicPr>
          <p:cNvPr id="14" name="Picture 2" descr="Score Button | Pixel Art Maker">
            <a:extLst>
              <a:ext uri="{FF2B5EF4-FFF2-40B4-BE49-F238E27FC236}">
                <a16:creationId xmlns:a16="http://schemas.microsoft.com/office/drawing/2014/main" id="{89ED9473-8DA9-AFCB-DD43-CEC43C4A1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5735960" y="2564904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indoor, dark, colorful">
            <a:extLst>
              <a:ext uri="{FF2B5EF4-FFF2-40B4-BE49-F238E27FC236}">
                <a16:creationId xmlns:a16="http://schemas.microsoft.com/office/drawing/2014/main" id="{C1FC3E02-2F8D-B636-C8F0-68F3B1AC51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4347118" y="1988492"/>
            <a:ext cx="739303" cy="544749"/>
          </a:xfrm>
          <a:prstGeom prst="rect">
            <a:avLst/>
          </a:prstGeom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8D551D-4526-9905-D32C-DDD1EA9E0F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636912"/>
            <a:ext cx="1462318" cy="576064"/>
          </a:xfrm>
          <a:prstGeom prst="rect">
            <a:avLst/>
          </a:prstGeom>
        </p:spPr>
      </p:pic>
      <p:pic>
        <p:nvPicPr>
          <p:cNvPr id="18" name="Picture 17" descr="A picture containing indoor, dark, colorful">
            <a:extLst>
              <a:ext uri="{FF2B5EF4-FFF2-40B4-BE49-F238E27FC236}">
                <a16:creationId xmlns:a16="http://schemas.microsoft.com/office/drawing/2014/main" id="{43462312-71EC-3950-659B-8AEB810FDE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2593395" y="1988840"/>
            <a:ext cx="690664" cy="655318"/>
          </a:xfrm>
          <a:prstGeom prst="rect">
            <a:avLst/>
          </a:prstGeom>
        </p:spPr>
      </p:pic>
      <p:pic>
        <p:nvPicPr>
          <p:cNvPr id="3076" name="Picture 4" descr="Settings Button | Pixel Art Maker">
            <a:extLst>
              <a:ext uri="{FF2B5EF4-FFF2-40B4-BE49-F238E27FC236}">
                <a16:creationId xmlns:a16="http://schemas.microsoft.com/office/drawing/2014/main" id="{A2945B59-2A52-9DE5-B80D-D78ADB5F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077072"/>
            <a:ext cx="3240360" cy="102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hop Button - Shop Button Pixel Art Transparent PNG - 1350x650 - Free  Download on NicePNG">
            <a:extLst>
              <a:ext uri="{FF2B5EF4-FFF2-40B4-BE49-F238E27FC236}">
                <a16:creationId xmlns:a16="http://schemas.microsoft.com/office/drawing/2014/main" id="{CA758B46-7AD2-4E7C-4026-899A259A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836712"/>
            <a:ext cx="3473202" cy="18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uy Button | Pixel Art Maker">
            <a:extLst>
              <a:ext uri="{FF2B5EF4-FFF2-40B4-BE49-F238E27FC236}">
                <a16:creationId xmlns:a16="http://schemas.microsoft.com/office/drawing/2014/main" id="{345F8372-D393-47C8-8562-2391DF27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4149080"/>
            <a:ext cx="181714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indoor, dark, colorful">
            <a:extLst>
              <a:ext uri="{FF2B5EF4-FFF2-40B4-BE49-F238E27FC236}">
                <a16:creationId xmlns:a16="http://schemas.microsoft.com/office/drawing/2014/main" id="{6C340276-5E80-51D3-CB9A-2D484C50D9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4258656" y="3573016"/>
            <a:ext cx="739303" cy="544749"/>
          </a:xfrm>
          <a:prstGeom prst="rect">
            <a:avLst/>
          </a:prstGeom>
        </p:spPr>
      </p:pic>
      <p:pic>
        <p:nvPicPr>
          <p:cNvPr id="21" name="Picture 8" descr="Buy Button | Pixel Art Maker">
            <a:extLst>
              <a:ext uri="{FF2B5EF4-FFF2-40B4-BE49-F238E27FC236}">
                <a16:creationId xmlns:a16="http://schemas.microsoft.com/office/drawing/2014/main" id="{2F050790-EDB3-EDF6-D54A-8CFDB84C1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149080"/>
            <a:ext cx="181714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indoor, dark, colorful">
            <a:extLst>
              <a:ext uri="{FF2B5EF4-FFF2-40B4-BE49-F238E27FC236}">
                <a16:creationId xmlns:a16="http://schemas.microsoft.com/office/drawing/2014/main" id="{7820EFE1-DEA6-0599-EBCA-5CD6CE8E81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2554783" y="3573016"/>
            <a:ext cx="690664" cy="6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9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4F9140-8F73-E23E-EFA6-C4E610F7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CFBA2B-AB18-174A-6072-C1B6EF517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8" y="100582"/>
            <a:ext cx="5375564" cy="595434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898E4E-F123-B33E-4D22-0D2FEC650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38621" y="1000100"/>
            <a:ext cx="1163258" cy="12091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63" y="1786710"/>
            <a:ext cx="626210" cy="621279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834" y="1365427"/>
            <a:ext cx="608568" cy="6038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59" y="899172"/>
            <a:ext cx="608568" cy="5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9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C4AB6C30-65D8-E87C-0CF7-2E36098EB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81"/>
          <a:stretch/>
        </p:blipFill>
        <p:spPr>
          <a:xfrm>
            <a:off x="2409824" y="1066799"/>
            <a:ext cx="4962525" cy="1489789"/>
          </a:xfrm>
          <a:prstGeom prst="rect">
            <a:avLst/>
          </a:prstGeom>
        </p:spPr>
      </p:pic>
      <p:pic>
        <p:nvPicPr>
          <p:cNvPr id="5" name="Picture 4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A782B68A-AC1E-E88B-7F78-30EA63945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6" r="77543" b="66581"/>
          <a:stretch/>
        </p:blipFill>
        <p:spPr>
          <a:xfrm>
            <a:off x="818956" y="3505783"/>
            <a:ext cx="1114426" cy="642063"/>
          </a:xfrm>
          <a:prstGeom prst="rect">
            <a:avLst/>
          </a:prstGeom>
        </p:spPr>
      </p:pic>
      <p:pic>
        <p:nvPicPr>
          <p:cNvPr id="6" name="Picture 5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653D43A2-D706-221E-64B0-106256D78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5" t="19016" r="49261" b="63137"/>
          <a:stretch/>
        </p:blipFill>
        <p:spPr>
          <a:xfrm>
            <a:off x="1933382" y="3505782"/>
            <a:ext cx="952500" cy="795631"/>
          </a:xfrm>
          <a:prstGeom prst="rect">
            <a:avLst/>
          </a:prstGeom>
        </p:spPr>
      </p:pic>
      <p:pic>
        <p:nvPicPr>
          <p:cNvPr id="7" name="Picture 6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27EB3534-4108-74C8-ECEC-1A836C732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37" t="19016" r="24496" b="63137"/>
          <a:stretch/>
        </p:blipFill>
        <p:spPr>
          <a:xfrm>
            <a:off x="2885882" y="3505782"/>
            <a:ext cx="866775" cy="795631"/>
          </a:xfrm>
          <a:prstGeom prst="rect">
            <a:avLst/>
          </a:prstGeom>
        </p:spPr>
      </p:pic>
      <p:pic>
        <p:nvPicPr>
          <p:cNvPr id="8" name="Picture 7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0CF02B5C-1BD9-89D3-8BD0-790DC4BA9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7" t="19016" r="-844" b="63137"/>
          <a:stretch/>
        </p:blipFill>
        <p:spPr>
          <a:xfrm>
            <a:off x="3752657" y="3505781"/>
            <a:ext cx="866776" cy="795631"/>
          </a:xfrm>
          <a:prstGeom prst="rect">
            <a:avLst/>
          </a:prstGeom>
        </p:spPr>
      </p:pic>
      <p:pic>
        <p:nvPicPr>
          <p:cNvPr id="9" name="Picture 8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FDEBA6F6-D90C-99C3-3864-A56F189F9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22221" r="80899" b="66924"/>
          <a:stretch/>
        </p:blipFill>
        <p:spPr>
          <a:xfrm>
            <a:off x="972113" y="4754854"/>
            <a:ext cx="728856" cy="483896"/>
          </a:xfrm>
          <a:prstGeom prst="rect">
            <a:avLst/>
          </a:prstGeom>
        </p:spPr>
      </p:pic>
      <p:pic>
        <p:nvPicPr>
          <p:cNvPr id="10" name="Picture 9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17C1FF31-549E-5E57-9122-762BF7503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t="22221" r="54413" b="66924"/>
          <a:stretch/>
        </p:blipFill>
        <p:spPr>
          <a:xfrm>
            <a:off x="1714501" y="4764379"/>
            <a:ext cx="728856" cy="483896"/>
          </a:xfrm>
          <a:prstGeom prst="rect">
            <a:avLst/>
          </a:prstGeom>
        </p:spPr>
      </p:pic>
      <p:pic>
        <p:nvPicPr>
          <p:cNvPr id="11" name="Picture 10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07EC050D-F070-8065-50C1-237784DC6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8" t="22221" r="26015" b="67351"/>
          <a:stretch/>
        </p:blipFill>
        <p:spPr>
          <a:xfrm>
            <a:off x="2521454" y="4764379"/>
            <a:ext cx="728856" cy="464846"/>
          </a:xfrm>
          <a:prstGeom prst="rect">
            <a:avLst/>
          </a:prstGeom>
        </p:spPr>
      </p:pic>
      <p:pic>
        <p:nvPicPr>
          <p:cNvPr id="12" name="Picture 11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3D2E8B92-7B79-10A2-F0F0-CF318746C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7" t="22221" r="-280" b="67351"/>
          <a:stretch/>
        </p:blipFill>
        <p:spPr>
          <a:xfrm>
            <a:off x="3250310" y="4659604"/>
            <a:ext cx="733616" cy="464846"/>
          </a:xfrm>
          <a:prstGeom prst="rect">
            <a:avLst/>
          </a:prstGeom>
        </p:spPr>
      </p:pic>
      <p:pic>
        <p:nvPicPr>
          <p:cNvPr id="2" name="Picture 1" descr="A picture containing indoor, dark, colorful">
            <a:extLst>
              <a:ext uri="{FF2B5EF4-FFF2-40B4-BE49-F238E27FC236}">
                <a16:creationId xmlns:a16="http://schemas.microsoft.com/office/drawing/2014/main" id="{2F201F73-0139-FFE5-BE72-C07C4767F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9" t="36005" r="22586" b="32549"/>
          <a:stretch/>
        </p:blipFill>
        <p:spPr>
          <a:xfrm>
            <a:off x="9270459" y="3140967"/>
            <a:ext cx="1040859" cy="1401849"/>
          </a:xfrm>
          <a:prstGeom prst="rect">
            <a:avLst/>
          </a:prstGeom>
        </p:spPr>
      </p:pic>
      <p:pic>
        <p:nvPicPr>
          <p:cNvPr id="3" name="Picture 2" descr="A picture containing indoor, dark, colorful">
            <a:extLst>
              <a:ext uri="{FF2B5EF4-FFF2-40B4-BE49-F238E27FC236}">
                <a16:creationId xmlns:a16="http://schemas.microsoft.com/office/drawing/2014/main" id="{789D2483-3F3D-DD96-4158-9A704C3BA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6741267" y="3891064"/>
            <a:ext cx="739303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3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900-6A8D-BBB7-5502-8C6508A8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8592C730-6DA3-4993-BB40-FF06C78B6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72" b="75582"/>
          <a:stretch/>
        </p:blipFill>
        <p:spPr>
          <a:xfrm>
            <a:off x="1384235" y="2182602"/>
            <a:ext cx="1219006" cy="1905728"/>
          </a:xfrm>
        </p:spPr>
      </p:pic>
      <p:pic>
        <p:nvPicPr>
          <p:cNvPr id="6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05190742-02B0-CBFB-DB7C-6BB74D2A0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9" r="51583" b="75582"/>
          <a:stretch/>
        </p:blipFill>
        <p:spPr>
          <a:xfrm>
            <a:off x="2780521" y="2182602"/>
            <a:ext cx="1138334" cy="1905728"/>
          </a:xfrm>
          <a:prstGeom prst="rect">
            <a:avLst/>
          </a:prstGeom>
        </p:spPr>
      </p:pic>
      <p:pic>
        <p:nvPicPr>
          <p:cNvPr id="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5028038E-B276-812A-BA7A-79AE91D3E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7" r="26000" b="75582"/>
          <a:stretch/>
        </p:blipFill>
        <p:spPr>
          <a:xfrm>
            <a:off x="4058813" y="2182602"/>
            <a:ext cx="1218227" cy="1905728"/>
          </a:xfrm>
          <a:prstGeom prst="rect">
            <a:avLst/>
          </a:prstGeom>
        </p:spPr>
      </p:pic>
      <p:pic>
        <p:nvPicPr>
          <p:cNvPr id="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381CB582-70F8-2312-E66F-4CDCD1FDF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637" b="75582"/>
          <a:stretch/>
        </p:blipFill>
        <p:spPr>
          <a:xfrm>
            <a:off x="5353240" y="2182602"/>
            <a:ext cx="1138334" cy="1905728"/>
          </a:xfrm>
          <a:prstGeom prst="rect">
            <a:avLst/>
          </a:prstGeom>
        </p:spPr>
      </p:pic>
      <p:pic>
        <p:nvPicPr>
          <p:cNvPr id="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BA9A779-7EB4-2518-6A68-6ACB72B24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86727" b="75582"/>
          <a:stretch/>
        </p:blipFill>
        <p:spPr>
          <a:xfrm>
            <a:off x="1679509" y="4359800"/>
            <a:ext cx="584524" cy="1905728"/>
          </a:xfrm>
          <a:prstGeom prst="rect">
            <a:avLst/>
          </a:prstGeom>
        </p:spPr>
      </p:pic>
      <p:pic>
        <p:nvPicPr>
          <p:cNvPr id="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73A9508-7065-27F5-8C8B-92D76612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r="61688" b="75582"/>
          <a:stretch/>
        </p:blipFill>
        <p:spPr>
          <a:xfrm>
            <a:off x="2871296" y="4359800"/>
            <a:ext cx="584524" cy="1905728"/>
          </a:xfrm>
          <a:prstGeom prst="rect">
            <a:avLst/>
          </a:prstGeom>
        </p:spPr>
      </p:pic>
      <p:pic>
        <p:nvPicPr>
          <p:cNvPr id="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B8925441-31C7-E109-F52B-987B618B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9" r="36207" b="75582"/>
          <a:stretch/>
        </p:blipFill>
        <p:spPr>
          <a:xfrm>
            <a:off x="4180113" y="4331753"/>
            <a:ext cx="584524" cy="1905728"/>
          </a:xfrm>
          <a:prstGeom prst="rect">
            <a:avLst/>
          </a:prstGeom>
        </p:spPr>
      </p:pic>
      <p:pic>
        <p:nvPicPr>
          <p:cNvPr id="10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3897D0A-BC3C-7256-5457-73B251BED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2280" b="75582"/>
          <a:stretch/>
        </p:blipFill>
        <p:spPr>
          <a:xfrm>
            <a:off x="5371901" y="4331753"/>
            <a:ext cx="584524" cy="1905728"/>
          </a:xfrm>
          <a:prstGeom prst="rect">
            <a:avLst/>
          </a:prstGeom>
        </p:spPr>
      </p:pic>
      <p:pic>
        <p:nvPicPr>
          <p:cNvPr id="11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FCB17249-57B8-C52E-8E46-94402D716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3" r="77046" b="75582"/>
          <a:stretch/>
        </p:blipFill>
        <p:spPr>
          <a:xfrm>
            <a:off x="7278065" y="4331753"/>
            <a:ext cx="503665" cy="1905728"/>
          </a:xfrm>
          <a:prstGeom prst="rect">
            <a:avLst/>
          </a:prstGeom>
        </p:spPr>
      </p:pic>
      <p:pic>
        <p:nvPicPr>
          <p:cNvPr id="12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90A4880-DEF2-B664-1BB6-C432924F0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2" r="52009" b="75582"/>
          <a:stretch/>
        </p:blipFill>
        <p:spPr>
          <a:xfrm>
            <a:off x="8469853" y="4331753"/>
            <a:ext cx="503664" cy="1905728"/>
          </a:xfrm>
          <a:prstGeom prst="rect">
            <a:avLst/>
          </a:prstGeom>
        </p:spPr>
      </p:pic>
      <p:pic>
        <p:nvPicPr>
          <p:cNvPr id="1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88828379-27A8-BF47-7707-20326B02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3" r="26527" b="75582"/>
          <a:stretch/>
        </p:blipFill>
        <p:spPr>
          <a:xfrm>
            <a:off x="9778670" y="4303706"/>
            <a:ext cx="503664" cy="1905728"/>
          </a:xfrm>
          <a:prstGeom prst="rect">
            <a:avLst/>
          </a:prstGeom>
        </p:spPr>
      </p:pic>
      <p:pic>
        <p:nvPicPr>
          <p:cNvPr id="1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F28C27C3-E167-A029-D0F9-53613D6E9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0" r="2600" b="75582"/>
          <a:stretch/>
        </p:blipFill>
        <p:spPr>
          <a:xfrm>
            <a:off x="10970458" y="4303706"/>
            <a:ext cx="503664" cy="19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BA89C61D-A2DB-87A5-D708-57CC992A1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t="26432" r="1074" b="51690"/>
          <a:stretch/>
        </p:blipFill>
        <p:spPr>
          <a:xfrm>
            <a:off x="587829" y="858416"/>
            <a:ext cx="5057191" cy="1707502"/>
          </a:xfrm>
        </p:spPr>
      </p:pic>
      <p:pic>
        <p:nvPicPr>
          <p:cNvPr id="1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531E1516-B89F-6C40-94A0-360EBE2BA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86727" b="75582"/>
          <a:stretch/>
        </p:blipFill>
        <p:spPr>
          <a:xfrm>
            <a:off x="587829" y="4499759"/>
            <a:ext cx="584524" cy="1905728"/>
          </a:xfrm>
          <a:prstGeom prst="rect">
            <a:avLst/>
          </a:prstGeom>
        </p:spPr>
      </p:pic>
      <p:pic>
        <p:nvPicPr>
          <p:cNvPr id="1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0F88949-FCD4-9656-265E-D9FE3B54F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r="61688" b="75582"/>
          <a:stretch/>
        </p:blipFill>
        <p:spPr>
          <a:xfrm>
            <a:off x="1779616" y="4499759"/>
            <a:ext cx="584524" cy="1905728"/>
          </a:xfrm>
          <a:prstGeom prst="rect">
            <a:avLst/>
          </a:prstGeom>
        </p:spPr>
      </p:pic>
      <p:pic>
        <p:nvPicPr>
          <p:cNvPr id="20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4C6DDED0-611D-E54A-B4BE-5F6B20C2A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9" r="36207" b="75582"/>
          <a:stretch/>
        </p:blipFill>
        <p:spPr>
          <a:xfrm>
            <a:off x="3088433" y="4471712"/>
            <a:ext cx="584524" cy="1905728"/>
          </a:xfrm>
          <a:prstGeom prst="rect">
            <a:avLst/>
          </a:prstGeom>
        </p:spPr>
      </p:pic>
      <p:pic>
        <p:nvPicPr>
          <p:cNvPr id="21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727FDB2C-C301-1C0C-A243-3388B2D52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2280" b="75582"/>
          <a:stretch/>
        </p:blipFill>
        <p:spPr>
          <a:xfrm>
            <a:off x="4280221" y="4471712"/>
            <a:ext cx="584524" cy="1905728"/>
          </a:xfrm>
          <a:prstGeom prst="rect">
            <a:avLst/>
          </a:prstGeom>
        </p:spPr>
      </p:pic>
      <p:pic>
        <p:nvPicPr>
          <p:cNvPr id="22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6A90C765-86D7-7399-3ADD-D5C54CDC0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26432" r="86496" b="51690"/>
          <a:stretch/>
        </p:blipFill>
        <p:spPr>
          <a:xfrm>
            <a:off x="559838" y="2679087"/>
            <a:ext cx="612516" cy="1707502"/>
          </a:xfrm>
          <a:prstGeom prst="rect">
            <a:avLst/>
          </a:prstGeom>
        </p:spPr>
      </p:pic>
      <p:pic>
        <p:nvPicPr>
          <p:cNvPr id="2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C9DCD40A-1328-8799-2DB7-F734B8BE1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4" t="26432" r="61343" b="51690"/>
          <a:stretch/>
        </p:blipFill>
        <p:spPr>
          <a:xfrm>
            <a:off x="1779616" y="2679087"/>
            <a:ext cx="584523" cy="1707502"/>
          </a:xfrm>
          <a:prstGeom prst="rect">
            <a:avLst/>
          </a:prstGeom>
        </p:spPr>
      </p:pic>
      <p:pic>
        <p:nvPicPr>
          <p:cNvPr id="2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AD7F883-25D4-EF42-7F0C-B36C5C116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0" t="26432" r="36957" b="51690"/>
          <a:stretch/>
        </p:blipFill>
        <p:spPr>
          <a:xfrm>
            <a:off x="3088432" y="2617236"/>
            <a:ext cx="584523" cy="1707502"/>
          </a:xfrm>
          <a:prstGeom prst="rect">
            <a:avLst/>
          </a:prstGeom>
        </p:spPr>
      </p:pic>
      <p:pic>
        <p:nvPicPr>
          <p:cNvPr id="2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6D52E986-D3DD-CAF7-A4DA-FC93C463F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2" t="26432" r="14053" b="51690"/>
          <a:stretch/>
        </p:blipFill>
        <p:spPr>
          <a:xfrm>
            <a:off x="4397248" y="2665064"/>
            <a:ext cx="467497" cy="1707502"/>
          </a:xfrm>
          <a:prstGeom prst="rect">
            <a:avLst/>
          </a:prstGeom>
        </p:spPr>
      </p:pic>
      <p:pic>
        <p:nvPicPr>
          <p:cNvPr id="26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253A5689-722A-979D-B799-022A9966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4" t="26432" r="77512" b="51690"/>
          <a:stretch/>
        </p:blipFill>
        <p:spPr>
          <a:xfrm>
            <a:off x="6096000" y="2617236"/>
            <a:ext cx="467496" cy="1707502"/>
          </a:xfrm>
          <a:prstGeom prst="rect">
            <a:avLst/>
          </a:prstGeom>
        </p:spPr>
      </p:pic>
      <p:pic>
        <p:nvPicPr>
          <p:cNvPr id="2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4A1E231-665E-52EF-DFB8-83DF4C1F3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7" t="26432" r="52359" b="51690"/>
          <a:stretch/>
        </p:blipFill>
        <p:spPr>
          <a:xfrm>
            <a:off x="6995528" y="2617236"/>
            <a:ext cx="467496" cy="1707502"/>
          </a:xfrm>
          <a:prstGeom prst="rect">
            <a:avLst/>
          </a:prstGeom>
        </p:spPr>
      </p:pic>
      <p:pic>
        <p:nvPicPr>
          <p:cNvPr id="2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601496B-09CE-F819-8083-7E828D87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3" t="26432" r="25572" b="51690"/>
          <a:stretch/>
        </p:blipFill>
        <p:spPr>
          <a:xfrm>
            <a:off x="8112768" y="2617236"/>
            <a:ext cx="592401" cy="1707502"/>
          </a:xfrm>
          <a:prstGeom prst="rect">
            <a:avLst/>
          </a:prstGeom>
        </p:spPr>
      </p:pic>
      <p:pic>
        <p:nvPicPr>
          <p:cNvPr id="2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C0008B68-4178-2284-BC17-B89FB4294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7" t="26432" r="2819" b="51690"/>
          <a:stretch/>
        </p:blipFill>
        <p:spPr>
          <a:xfrm>
            <a:off x="9588661" y="2565918"/>
            <a:ext cx="584523" cy="17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3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RetroBoundmini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BAN</dc:creator>
  <cp:lastModifiedBy>Marine BAYET</cp:lastModifiedBy>
  <cp:revision>1</cp:revision>
  <dcterms:created xsi:type="dcterms:W3CDTF">2022-11-29T15:05:45Z</dcterms:created>
  <dcterms:modified xsi:type="dcterms:W3CDTF">2023-01-11T16:15:38Z</dcterms:modified>
</cp:coreProperties>
</file>