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>
      <p:cViewPr varScale="1">
        <p:scale>
          <a:sx n="111" d="100"/>
          <a:sy n="111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30/11/2022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956E5A-5882-8461-F8FC-4423DF2A5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5389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4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 4" descr="Une image contenant nageant, fond marin&#10;&#10;Description générée automatiquement">
            <a:extLst>
              <a:ext uri="{FF2B5EF4-FFF2-40B4-BE49-F238E27FC236}">
                <a16:creationId xmlns:a16="http://schemas.microsoft.com/office/drawing/2014/main" id="{B2D18CCF-1186-44AA-5EE8-888AEA4CDD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1" r="17214" b="-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F018D03-ADB6-9082-EE4E-1A8572C96C99}"/>
              </a:ext>
            </a:extLst>
          </p:cNvPr>
          <p:cNvSpPr txBox="1"/>
          <p:nvPr/>
        </p:nvSpPr>
        <p:spPr>
          <a:xfrm>
            <a:off x="683568" y="2276872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Dans                                      vous incarnez un </a:t>
            </a:r>
            <a:r>
              <a:rPr lang="fr-FR" sz="2800" dirty="0">
                <a:highlight>
                  <a:srgbClr val="FFFF00"/>
                </a:highlight>
              </a:rPr>
              <a:t>vaisseaux</a:t>
            </a:r>
            <a:r>
              <a:rPr lang="fr-FR" sz="2800" dirty="0">
                <a:solidFill>
                  <a:schemeClr val="bg1"/>
                </a:solidFill>
              </a:rPr>
              <a:t> devant récupérer des </a:t>
            </a:r>
            <a:r>
              <a:rPr lang="fr-FR" sz="2800" dirty="0">
                <a:highlight>
                  <a:srgbClr val="FFFF00"/>
                </a:highlight>
              </a:rPr>
              <a:t>orbes de pouvoirs </a:t>
            </a:r>
            <a:r>
              <a:rPr lang="fr-FR" sz="2800" dirty="0">
                <a:solidFill>
                  <a:schemeClr val="bg1"/>
                </a:solidFill>
              </a:rPr>
              <a:t>en accordance avec </a:t>
            </a:r>
            <a:r>
              <a:rPr lang="fr-FR" sz="2800" dirty="0">
                <a:highlight>
                  <a:srgbClr val="FFFF00"/>
                </a:highlight>
              </a:rPr>
              <a:t>le portail </a:t>
            </a:r>
            <a:r>
              <a:rPr lang="fr-FR" sz="2800" dirty="0">
                <a:solidFill>
                  <a:schemeClr val="bg1"/>
                </a:solidFill>
              </a:rPr>
              <a:t>que vous venez de passer.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29D508-B91D-5CA3-5D33-CFDDA9918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61" y="2393280"/>
            <a:ext cx="2979331" cy="33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7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DE40FF6C-84BD-883E-CE74-1BD01AD56991}"/>
              </a:ext>
            </a:extLst>
          </p:cNvPr>
          <p:cNvSpPr/>
          <p:nvPr/>
        </p:nvSpPr>
        <p:spPr>
          <a:xfrm>
            <a:off x="5004048" y="260648"/>
            <a:ext cx="2410617" cy="7903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4FD2EC81-87FD-3D26-C527-93643E986D4E}"/>
              </a:ext>
            </a:extLst>
          </p:cNvPr>
          <p:cNvSpPr/>
          <p:nvPr/>
        </p:nvSpPr>
        <p:spPr>
          <a:xfrm>
            <a:off x="3442966" y="1196752"/>
            <a:ext cx="2137146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97B29C8-DF2C-3A71-1CA7-F7AB68866097}"/>
              </a:ext>
            </a:extLst>
          </p:cNvPr>
          <p:cNvSpPr/>
          <p:nvPr/>
        </p:nvSpPr>
        <p:spPr>
          <a:xfrm>
            <a:off x="1297287" y="404664"/>
            <a:ext cx="2410617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666A2E52-7BB7-76B6-B554-500EBCF8DEA3}"/>
              </a:ext>
            </a:extLst>
          </p:cNvPr>
          <p:cNvSpPr/>
          <p:nvPr/>
        </p:nvSpPr>
        <p:spPr>
          <a:xfrm>
            <a:off x="179512" y="1340768"/>
            <a:ext cx="2736304" cy="86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Image 13" descr="Une image contenant texte, lumière, trafic, panneau de configuration&#10;&#10;Description générée automatiquement">
            <a:extLst>
              <a:ext uri="{FF2B5EF4-FFF2-40B4-BE49-F238E27FC236}">
                <a16:creationId xmlns:a16="http://schemas.microsoft.com/office/drawing/2014/main" id="{8D7BC662-00D8-BAA6-0F09-FDCE6A475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8372"/>
            <a:ext cx="9141714" cy="4259628"/>
          </a:xfrm>
          <a:prstGeom prst="rect">
            <a:avLst/>
          </a:prstGeom>
        </p:spPr>
      </p:pic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92E943C7-B644-4A8C-2FB3-3700A3601D69}"/>
              </a:ext>
            </a:extLst>
          </p:cNvPr>
          <p:cNvSpPr/>
          <p:nvPr/>
        </p:nvSpPr>
        <p:spPr>
          <a:xfrm>
            <a:off x="2339752" y="2204864"/>
            <a:ext cx="144016" cy="35283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EFD07B76-14B0-F1F2-6328-FB84ABDD4075}"/>
              </a:ext>
            </a:extLst>
          </p:cNvPr>
          <p:cNvSpPr/>
          <p:nvPr/>
        </p:nvSpPr>
        <p:spPr>
          <a:xfrm>
            <a:off x="4139952" y="1772816"/>
            <a:ext cx="288032" cy="27363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bas 21">
            <a:extLst>
              <a:ext uri="{FF2B5EF4-FFF2-40B4-BE49-F238E27FC236}">
                <a16:creationId xmlns:a16="http://schemas.microsoft.com/office/drawing/2014/main" id="{5025CEE8-3159-8FD4-51D2-EE89B69F0636}"/>
              </a:ext>
            </a:extLst>
          </p:cNvPr>
          <p:cNvSpPr/>
          <p:nvPr/>
        </p:nvSpPr>
        <p:spPr>
          <a:xfrm>
            <a:off x="3131840" y="1124744"/>
            <a:ext cx="144016" cy="23042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87CC24DB-ED39-255C-6C88-33BF1C74E926}"/>
              </a:ext>
            </a:extLst>
          </p:cNvPr>
          <p:cNvSpPr/>
          <p:nvPr/>
        </p:nvSpPr>
        <p:spPr>
          <a:xfrm>
            <a:off x="6084168" y="1050995"/>
            <a:ext cx="360040" cy="338611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51D143F-3D55-1ACC-213D-A9A3EB41B795}"/>
              </a:ext>
            </a:extLst>
          </p:cNvPr>
          <p:cNvSpPr txBox="1"/>
          <p:nvPr/>
        </p:nvSpPr>
        <p:spPr>
          <a:xfrm>
            <a:off x="179512" y="1340768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Vous ! Esquivez les mauvaises couleurs et ramassez ceux de la votre !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4076A92-EC96-E098-DC4E-E48F1EB89A44}"/>
              </a:ext>
            </a:extLst>
          </p:cNvPr>
          <p:cNvSpPr txBox="1"/>
          <p:nvPr/>
        </p:nvSpPr>
        <p:spPr>
          <a:xfrm>
            <a:off x="1259632" y="40466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Orbe différente de votre couleur, esquivez-la !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E0C1D33-2BB1-E03C-A3A9-62D0F9B51373}"/>
              </a:ext>
            </a:extLst>
          </p:cNvPr>
          <p:cNvSpPr txBox="1"/>
          <p:nvPr/>
        </p:nvSpPr>
        <p:spPr>
          <a:xfrm>
            <a:off x="3442966" y="1156102"/>
            <a:ext cx="233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Ici, vous êtes vert, ramassez cette orbe !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BF52AED-CA0E-DDC2-64F1-89442D6F041F}"/>
              </a:ext>
            </a:extLst>
          </p:cNvPr>
          <p:cNvSpPr txBox="1"/>
          <p:nvPr/>
        </p:nvSpPr>
        <p:spPr>
          <a:xfrm>
            <a:off x="5076056" y="260648"/>
            <a:ext cx="241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prochain portail, ici, encore du vert !</a:t>
            </a:r>
          </a:p>
        </p:txBody>
      </p:sp>
    </p:spTree>
    <p:extLst>
      <p:ext uri="{BB962C8B-B14F-4D97-AF65-F5344CB8AC3E}">
        <p14:creationId xmlns:p14="http://schemas.microsoft.com/office/powerpoint/2010/main" val="303732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 descr="Une image contenant objet d’extérieur, étoile, ciel nocturne&#10;&#10;Description générée automatiquement">
            <a:extLst>
              <a:ext uri="{FF2B5EF4-FFF2-40B4-BE49-F238E27FC236}">
                <a16:creationId xmlns:a16="http://schemas.microsoft.com/office/drawing/2014/main" id="{0C9A4BA4-B317-21D4-A68D-C562D1327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4" r="9301" b="-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F390647-368F-554A-5C2F-7C4FA063B292}"/>
              </a:ext>
            </a:extLst>
          </p:cNvPr>
          <p:cNvSpPr txBox="1"/>
          <p:nvPr/>
        </p:nvSpPr>
        <p:spPr>
          <a:xfrm>
            <a:off x="1115616" y="3356992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Explorez la galaxie au maximum et </a:t>
            </a:r>
            <a:r>
              <a:rPr lang="fr-FR" dirty="0">
                <a:highlight>
                  <a:srgbClr val="FFFF00"/>
                </a:highlight>
              </a:rPr>
              <a:t>récoltez des orbes </a:t>
            </a:r>
            <a:r>
              <a:rPr lang="fr-FR" dirty="0">
                <a:solidFill>
                  <a:schemeClr val="bg1"/>
                </a:solidFill>
              </a:rPr>
              <a:t>pour accéder à de </a:t>
            </a:r>
            <a:r>
              <a:rPr lang="fr-FR" dirty="0">
                <a:highlight>
                  <a:srgbClr val="FFFF00"/>
                </a:highlight>
              </a:rPr>
              <a:t>nombreux skin </a:t>
            </a:r>
            <a:r>
              <a:rPr lang="fr-FR" dirty="0">
                <a:solidFill>
                  <a:schemeClr val="bg1"/>
                </a:solidFill>
              </a:rPr>
              <a:t>! (Bientôt disponible)</a:t>
            </a:r>
          </a:p>
        </p:txBody>
      </p:sp>
    </p:spTree>
    <p:extLst>
      <p:ext uri="{BB962C8B-B14F-4D97-AF65-F5344CB8AC3E}">
        <p14:creationId xmlns:p14="http://schemas.microsoft.com/office/powerpoint/2010/main" val="23741105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quiredFrom xmlns="6d93d202-47fc-4405-873a-cab67cc5f1b2" xsi:nil="true"/>
    <IsSearchable xmlns="6d93d202-47fc-4405-873a-cab67cc5f1b2">true</IsSearchable>
    <EditorialStatus xmlns="6d93d202-47fc-4405-873a-cab67cc5f1b2">Complete</EditorialStatus>
    <OriginAsset xmlns="6d93d202-47fc-4405-873a-cab67cc5f1b2" xsi:nil="true"/>
    <ThumbnailAssetId xmlns="6d93d202-47fc-4405-873a-cab67cc5f1b2" xsi:nil="true"/>
    <TrustLevel xmlns="6d93d202-47fc-4405-873a-cab67cc5f1b2">3 Community New</TrustLevel>
    <MarketSpecific xmlns="6d93d202-47fc-4405-873a-cab67cc5f1b2">true</MarketSpecific>
    <TPNamespace xmlns="6d93d202-47fc-4405-873a-cab67cc5f1b2" xsi:nil="true"/>
    <DirectSourceMarket xmlns="6d93d202-47fc-4405-873a-cab67cc5f1b2">english</DirectSourceMarket>
    <MachineTranslated xmlns="6d93d202-47fc-4405-873a-cab67cc5f1b2">false</MachineTranslated>
    <PlannedPubDate xmlns="6d93d202-47fc-4405-873a-cab67cc5f1b2" xsi:nil="true"/>
    <SubmitterId xmlns="6d93d202-47fc-4405-873a-cab67cc5f1b2">9c60ae39-ee33-43c2-b863-454968d0f2cc</SubmitterId>
    <Downloads xmlns="6d93d202-47fc-4405-873a-cab67cc5f1b2">0</Downloads>
    <OriginalSourceMarket xmlns="6d93d202-47fc-4405-873a-cab67cc5f1b2">english</OriginalSourceMarket>
    <PublishTargets xmlns="6d93d202-47fc-4405-873a-cab67cc5f1b2">OfficeOnline</PublishTargets>
    <ArtSampleDocs xmlns="6d93d202-47fc-4405-873a-cab67cc5f1b2" xsi:nil="true"/>
    <ApprovalLog xmlns="6d93d202-47fc-4405-873a-cab67cc5f1b2" xsi:nil="true"/>
    <ApprovalStatus xmlns="6d93d202-47fc-4405-873a-cab67cc5f1b2">InProgress</ApprovalStatus>
    <TPComponent xmlns="6d93d202-47fc-4405-873a-cab67cc5f1b2">PPTFiles</TPComponent>
    <EditorialTags xmlns="6d93d202-47fc-4405-873a-cab67cc5f1b2" xsi:nil="true"/>
    <TPExecutable xmlns="6d93d202-47fc-4405-873a-cab67cc5f1b2" xsi:nil="true"/>
    <LastHandOff xmlns="6d93d202-47fc-4405-873a-cab67cc5f1b2" xsi:nil="true"/>
    <BusinessGroup xmlns="6d93d202-47fc-4405-873a-cab67cc5f1b2" xsi:nil="true"/>
    <TPAppVersion xmlns="6d93d202-47fc-4405-873a-cab67cc5f1b2">12</TPAppVersion>
    <VoteCount xmlns="6d93d202-47fc-4405-873a-cab67cc5f1b2" xsi:nil="true"/>
    <APAuthor xmlns="6d93d202-47fc-4405-873a-cab67cc5f1b2">
      <UserInfo>
        <DisplayName>_o14migrate</DisplayName>
        <AccountId>266</AccountId>
        <AccountType/>
      </UserInfo>
    </APAuthor>
    <TPCommandLine xmlns="6d93d202-47fc-4405-873a-cab67cc5f1b2">{PP} /n {FilePath}</TPCommandLine>
    <UACurrentWords xmlns="6d93d202-47fc-4405-873a-cab67cc5f1b2" xsi:nil="true"/>
    <AssetId xmlns="6d93d202-47fc-4405-873a-cab67cc5f1b2">TP030007326</AssetId>
    <Manager xmlns="6d93d202-47fc-4405-873a-cab67cc5f1b2" xsi:nil="true"/>
    <NumericId xmlns="6d93d202-47fc-4405-873a-cab67cc5f1b2">-1</NumericId>
    <Component xmlns="64acb2c5-0a2b-4bda-bd34-58e36cbb80d2" xsi:nil="true"/>
    <HandoffToMSDN xmlns="6d93d202-47fc-4405-873a-cab67cc5f1b2" xsi:nil="true"/>
    <Markets xmlns="6d93d202-47fc-4405-873a-cab67cc5f1b2">
      <Value>2</Value>
    </Markets>
    <UALocComments xmlns="6d93d202-47fc-4405-873a-cab67cc5f1b2" xsi:nil="true"/>
    <UALocRecommendation xmlns="6d93d202-47fc-4405-873a-cab67cc5f1b2">Localize</UALocRecommendation>
    <AssetStart xmlns="6d93d202-47fc-4405-873a-cab67cc5f1b2">2010-04-16T13:52:32+00:00</AssetStart>
    <CrawlForDependencies xmlns="6d93d202-47fc-4405-873a-cab67cc5f1b2">false</CrawlForDependencies>
    <LastModifiedDateTime xmlns="6d93d202-47fc-4405-873a-cab67cc5f1b2" xsi:nil="true"/>
    <LastPublishResultLookup xmlns="6d93d202-47fc-4405-873a-cab67cc5f1b2" xsi:nil="true"/>
    <PublishStatusLookup xmlns="6d93d202-47fc-4405-873a-cab67cc5f1b2">
      <Value>327788</Value>
      <Value>501867</Value>
    </PublishStatusLookup>
    <AverageRating xmlns="6d93d202-47fc-4405-873a-cab67cc5f1b2" xsi:nil="true"/>
    <CSXUpdate xmlns="6d93d202-47fc-4405-873a-cab67cc5f1b2">false</CSXUpdate>
    <UAProjectedTotalWords xmlns="6d93d202-47fc-4405-873a-cab67cc5f1b2" xsi:nil="true"/>
    <AssetExpire xmlns="6d93d202-47fc-4405-873a-cab67cc5f1b2">2100-01-01T00:00:00+00:00</AssetExpire>
    <AssetType xmlns="6d93d202-47fc-4405-873a-cab67cc5f1b2">TP</AssetType>
    <IntlLangReviewDate xmlns="6d93d202-47fc-4405-873a-cab67cc5f1b2" xsi:nil="true"/>
    <TPFriendlyName xmlns="6d93d202-47fc-4405-873a-cab67cc5f1b2">Thème espace - Galaxy</TPFriendlyName>
    <IntlLangReview xmlns="6d93d202-47fc-4405-873a-cab67cc5f1b2" xsi:nil="true"/>
    <OOCacheId xmlns="6d93d202-47fc-4405-873a-cab67cc5f1b2" xsi:nil="true"/>
    <PolicheckWords xmlns="6d93d202-47fc-4405-873a-cab67cc5f1b2" xsi:nil="true"/>
    <TemplateStatus xmlns="6d93d202-47fc-4405-873a-cab67cc5f1b2">Complete</TemplateStatus>
    <CSXSubmissionMarket xmlns="6d93d202-47fc-4405-873a-cab67cc5f1b2" xsi:nil="true"/>
    <FriendlyTitle xmlns="6d93d202-47fc-4405-873a-cab67cc5f1b2" xsi:nil="true"/>
    <TPLaunchHelpLinkType xmlns="6d93d202-47fc-4405-873a-cab67cc5f1b2" xsi:nil="true"/>
    <Providers xmlns="6d93d202-47fc-4405-873a-cab67cc5f1b2" xsi:nil="true"/>
    <SourceTitle xmlns="6d93d202-47fc-4405-873a-cab67cc5f1b2">Thème espace - Galaxy</SourceTitle>
    <TemplateTemplateType xmlns="6d93d202-47fc-4405-873a-cab67cc5f1b2">PowerPoint 12 Default</TemplateTemplateType>
    <TimesCloned xmlns="6d93d202-47fc-4405-873a-cab67cc5f1b2" xsi:nil="true"/>
    <ClipArtFilename xmlns="6d93d202-47fc-4405-873a-cab67cc5f1b2" xsi:nil="true"/>
    <APDescription xmlns="6d93d202-47fc-4405-873a-cab67cc5f1b2" xsi:nil="true"/>
    <TPApplication xmlns="6d93d202-47fc-4405-873a-cab67cc5f1b2">PowerPoint</TPApplication>
    <CSXHash xmlns="6d93d202-47fc-4405-873a-cab67cc5f1b2">EahTYMZiiCH7lKWxsjNMCwD92K0=</CSXHash>
    <PrimaryImageGen xmlns="6d93d202-47fc-4405-873a-cab67cc5f1b2">true</PrimaryImageGen>
    <ContentItem xmlns="6d93d202-47fc-4405-873a-cab67cc5f1b2" xsi:nil="true"/>
    <IsDeleted xmlns="6d93d202-47fc-4405-873a-cab67cc5f1b2">false</IsDeleted>
    <ShowIn xmlns="6d93d202-47fc-4405-873a-cab67cc5f1b2">Show everywhere</ShowIn>
    <BugNumber xmlns="6d93d202-47fc-4405-873a-cab67cc5f1b2" xsi:nil="true"/>
    <LegacyData xmlns="6d93d202-47fc-4405-873a-cab67cc5f1b2">ListingID:;Manager:;BuildStatus:Publish Passed;MockupPath:</LegacyData>
    <TPLaunchHelpLink xmlns="6d93d202-47fc-4405-873a-cab67cc5f1b2" xsi:nil="true"/>
    <Milestone xmlns="6d93d202-47fc-4405-873a-cab67cc5f1b2" xsi:nil="true"/>
    <UANotes xmlns="6d93d202-47fc-4405-873a-cab67cc5f1b2" xsi:nil="true"/>
    <Description0 xmlns="64acb2c5-0a2b-4bda-bd34-58e36cbb80d2" xsi:nil="true"/>
    <IntlLangReviewer xmlns="6d93d202-47fc-4405-873a-cab67cc5f1b2" xsi:nil="true"/>
    <IntlLocPriority xmlns="6d93d202-47fc-4405-873a-cab67cc5f1b2" xsi:nil="true"/>
    <OpenTemplate xmlns="6d93d202-47fc-4405-873a-cab67cc5f1b2">true</OpenTemplate>
    <Provider xmlns="6d93d202-47fc-4405-873a-cab67cc5f1b2" xsi:nil="true"/>
    <CSXSubmissionDate xmlns="6d93d202-47fc-4405-873a-cab67cc5f1b2">2009-10-10T07:00:00+00:00</CSXSubmissionDate>
    <TPClientViewer xmlns="6d93d202-47fc-4405-873a-cab67cc5f1b2" xsi:nil="true"/>
    <DSATActionTaken xmlns="6d93d202-47fc-4405-873a-cab67cc5f1b2" xsi:nil="true"/>
    <APEditor xmlns="6d93d202-47fc-4405-873a-cab67cc5f1b2">
      <UserInfo>
        <DisplayName>_o14migrate</DisplayName>
        <AccountId>266</AccountId>
        <AccountType/>
      </UserInfo>
    </APEditor>
    <TPInstallLocation xmlns="6d93d202-47fc-4405-873a-cab67cc5f1b2">{My Templates}</TPInstallLocation>
    <OutputCachingOn xmlns="6d93d202-47fc-4405-873a-cab67cc5f1b2">false</OutputCachingOn>
    <ParentAssetId xmlns="6d93d202-47fc-4405-873a-cab67cc5f1b2" xsi:nil="true"/>
    <LocManualTestRequired xmlns="6d93d202-47fc-4405-873a-cab67cc5f1b2">false</LocManualTestRequired>
    <LocalizationTagsTaxHTField0 xmlns="6d93d202-47fc-4405-873a-cab67cc5f1b2">
      <Terms xmlns="http://schemas.microsoft.com/office/infopath/2007/PartnerControls"/>
    </LocalizationTagsTaxHTField0>
    <CampaignTagsTaxHTField0 xmlns="6d93d202-47fc-4405-873a-cab67cc5f1b2">
      <Terms xmlns="http://schemas.microsoft.com/office/infopath/2007/PartnerControls"/>
    </CampaignTagsTaxHTField0>
    <LocLastLocAttemptVersionLookup xmlns="6d93d202-47fc-4405-873a-cab67cc5f1b2">169779</LocLastLocAttemptVersionLookup>
    <InternalTagsTaxHTField0 xmlns="6d93d202-47fc-4405-873a-cab67cc5f1b2">
      <Terms xmlns="http://schemas.microsoft.com/office/infopath/2007/PartnerControls"/>
    </InternalTagsTaxHTField0>
    <LocRecommendedHandoff xmlns="6d93d202-47fc-4405-873a-cab67cc5f1b2" xsi:nil="true"/>
    <BlockPublish xmlns="6d93d202-47fc-4405-873a-cab67cc5f1b2">false</BlockPublish>
    <LocComments xmlns="6d93d202-47fc-4405-873a-cab67cc5f1b2" xsi:nil="true"/>
    <TaxCatchAll xmlns="6d93d202-47fc-4405-873a-cab67cc5f1b2"/>
    <OriginalRelease xmlns="6d93d202-47fc-4405-873a-cab67cc5f1b2">14</OriginalRelease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FeatureTagsTaxHTField0 xmlns="6d93d202-47fc-4405-873a-cab67cc5f1b2">
      <Terms xmlns="http://schemas.microsoft.com/office/infopath/2007/PartnerControls"/>
    </FeatureTagsTaxHTField0>
    <LocMarketGroupTiers2 xmlns="6d93d202-47fc-4405-873a-cab67cc5f1b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1D581-5DE0-44E0-B7C2-3D49B950CC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812207-14A2-4CDE-8CA4-EE999124B03C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customXml/itemProps3.xml><?xml version="1.0" encoding="utf-8"?>
<ds:datastoreItem xmlns:ds="http://schemas.openxmlformats.org/officeDocument/2006/customXml" ds:itemID="{B721791B-4200-49C4-9871-0AA7C867DC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espace - Galaxy</Template>
  <TotalTime>0</TotalTime>
  <Words>83</Words>
  <Application>Microsoft Office PowerPoint</Application>
  <PresentationFormat>Affichage à l'écran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BAN</dc:creator>
  <cp:lastModifiedBy>Benjamin BAN</cp:lastModifiedBy>
  <cp:revision>2</cp:revision>
  <dcterms:created xsi:type="dcterms:W3CDTF">2022-11-30T11:43:53Z</dcterms:created>
  <dcterms:modified xsi:type="dcterms:W3CDTF">2022-11-30T12:06:12Z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  <property fmtid="{D5CDD505-2E9C-101B-9397-08002B2CF9AE}" pid="3" name="Applications">
    <vt:lpwstr>53;#PowerPoint 12</vt:lpwstr>
  </property>
  <property fmtid="{D5CDD505-2E9C-101B-9397-08002B2CF9AE}" pid="4" name="Order">
    <vt:r8>8560300</vt:r8>
  </property>
  <property fmtid="{D5CDD505-2E9C-101B-9397-08002B2CF9AE}" pid="5" name="APTrustLevel">
    <vt:r8>3</vt:r8>
  </property>
</Properties>
</file>