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3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65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008198D-FCF3-41E4-A622-7191D7174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B80B5C-1E31-5E52-7488-D905BCE7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36" y="3779982"/>
            <a:ext cx="2911764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E1654E-CF90-CAD7-F805-2F96D7C1B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36" y="-3429000"/>
            <a:ext cx="2911764" cy="6858000"/>
          </a:xfrm>
          <a:prstGeom prst="rect">
            <a:avLst/>
          </a:prstGeom>
        </p:spPr>
      </p:pic>
      <p:pic>
        <p:nvPicPr>
          <p:cNvPr id="10" name="Image 9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2AEB2092-49C2-FDC5-C296-6F7B2F4E75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50000"/>
          <a:stretch/>
        </p:blipFill>
        <p:spPr>
          <a:xfrm>
            <a:off x="2992582" y="2366097"/>
            <a:ext cx="1297779" cy="2476789"/>
          </a:xfrm>
          <a:prstGeom prst="rect">
            <a:avLst/>
          </a:prstGeom>
        </p:spPr>
      </p:pic>
      <p:pic>
        <p:nvPicPr>
          <p:cNvPr id="14" name="Image 13" descr="Une image contenant outil&#10;&#10;Description générée automatiquement">
            <a:extLst>
              <a:ext uri="{FF2B5EF4-FFF2-40B4-BE49-F238E27FC236}">
                <a16:creationId xmlns:a16="http://schemas.microsoft.com/office/drawing/2014/main" id="{24ED2C42-7E41-D9E0-BD80-9944C56D2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3923">
            <a:off x="327366" y="3527478"/>
            <a:ext cx="1404592" cy="1404592"/>
          </a:xfrm>
          <a:prstGeom prst="rect">
            <a:avLst/>
          </a:prstGeom>
        </p:spPr>
      </p:pic>
      <p:pic>
        <p:nvPicPr>
          <p:cNvPr id="16" name="Image 15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7331E262-935E-CFA8-137D-43EEE05599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0" t="68333" r="35139" b="2083"/>
          <a:stretch/>
        </p:blipFill>
        <p:spPr>
          <a:xfrm>
            <a:off x="6175157" y="1638300"/>
            <a:ext cx="602001" cy="581025"/>
          </a:xfrm>
          <a:prstGeom prst="rect">
            <a:avLst/>
          </a:prstGeom>
        </p:spPr>
      </p:pic>
      <p:pic>
        <p:nvPicPr>
          <p:cNvPr id="17" name="Image 16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4D47F0B4-6498-F19B-2577-84FA4B093D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0" t="68333" r="35139" b="2083"/>
          <a:stretch/>
        </p:blipFill>
        <p:spPr>
          <a:xfrm>
            <a:off x="9547007" y="2075584"/>
            <a:ext cx="602001" cy="581025"/>
          </a:xfrm>
          <a:prstGeom prst="rect">
            <a:avLst/>
          </a:prstGeom>
        </p:spPr>
      </p:pic>
      <p:pic>
        <p:nvPicPr>
          <p:cNvPr id="18" name="Image 17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F24BCA08-2CE1-9935-66EF-AB23B8BF3F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0" t="68333" r="35139" b="2083"/>
          <a:stretch/>
        </p:blipFill>
        <p:spPr>
          <a:xfrm>
            <a:off x="7639179" y="4842886"/>
            <a:ext cx="602001" cy="581025"/>
          </a:xfrm>
          <a:prstGeom prst="rect">
            <a:avLst/>
          </a:prstGeom>
        </p:spPr>
      </p:pic>
      <p:pic>
        <p:nvPicPr>
          <p:cNvPr id="20" name="Image 19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532414B6-541A-118A-44BF-E72D991901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11" r="68333"/>
          <a:stretch/>
        </p:blipFill>
        <p:spPr>
          <a:xfrm>
            <a:off x="5781176" y="4838700"/>
            <a:ext cx="586167" cy="581025"/>
          </a:xfrm>
          <a:prstGeom prst="rect">
            <a:avLst/>
          </a:prstGeom>
        </p:spPr>
      </p:pic>
      <p:pic>
        <p:nvPicPr>
          <p:cNvPr id="21" name="Image 20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1F7E9961-468E-E915-F89E-C152F23F6C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11" r="68333"/>
          <a:stretch/>
        </p:blipFill>
        <p:spPr>
          <a:xfrm>
            <a:off x="9629080" y="3620367"/>
            <a:ext cx="586167" cy="581025"/>
          </a:xfrm>
          <a:prstGeom prst="rect">
            <a:avLst/>
          </a:prstGeom>
        </p:spPr>
      </p:pic>
      <p:pic>
        <p:nvPicPr>
          <p:cNvPr id="22" name="Image 21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E1CD416A-032C-5EFA-ED62-53620383A6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11" r="68333"/>
          <a:stretch/>
        </p:blipFill>
        <p:spPr>
          <a:xfrm>
            <a:off x="8063380" y="714374"/>
            <a:ext cx="586167" cy="581025"/>
          </a:xfrm>
          <a:prstGeom prst="rect">
            <a:avLst/>
          </a:prstGeom>
        </p:spPr>
      </p:pic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2686FA08-9693-F0AE-D1BB-71554593DF3D}"/>
              </a:ext>
            </a:extLst>
          </p:cNvPr>
          <p:cNvCxnSpPr/>
          <p:nvPr/>
        </p:nvCxnSpPr>
        <p:spPr>
          <a:xfrm>
            <a:off x="6273800" y="393700"/>
            <a:ext cx="1828800" cy="558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8F3A468-5EC6-1295-90A1-C7E1DDAB6B02}"/>
              </a:ext>
            </a:extLst>
          </p:cNvPr>
          <p:cNvCxnSpPr/>
          <p:nvPr/>
        </p:nvCxnSpPr>
        <p:spPr>
          <a:xfrm>
            <a:off x="6777158" y="4381500"/>
            <a:ext cx="889984" cy="56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DB3F199B-2108-D77A-14CB-1EA2C55B1715}"/>
              </a:ext>
            </a:extLst>
          </p:cNvPr>
          <p:cNvCxnSpPr/>
          <p:nvPr/>
        </p:nvCxnSpPr>
        <p:spPr>
          <a:xfrm>
            <a:off x="1498600" y="2366096"/>
            <a:ext cx="1493982" cy="1062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3693994-3286-1E9F-5D76-D4CC8C36ABBB}"/>
              </a:ext>
            </a:extLst>
          </p:cNvPr>
          <p:cNvCxnSpPr/>
          <p:nvPr/>
        </p:nvCxnSpPr>
        <p:spPr>
          <a:xfrm flipV="1">
            <a:off x="1029662" y="4381500"/>
            <a:ext cx="0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474B5E6-C3F8-3ACF-C8A4-F2DA82D94448}"/>
              </a:ext>
            </a:extLst>
          </p:cNvPr>
          <p:cNvSpPr txBox="1"/>
          <p:nvPr/>
        </p:nvSpPr>
        <p:spPr>
          <a:xfrm>
            <a:off x="35250" y="2073996"/>
            <a:ext cx="1895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Portail de couleur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8C7022C-9342-4444-78F0-096817E1AC22}"/>
              </a:ext>
            </a:extLst>
          </p:cNvPr>
          <p:cNvSpPr txBox="1"/>
          <p:nvPr/>
        </p:nvSpPr>
        <p:spPr>
          <a:xfrm>
            <a:off x="314325" y="5734050"/>
            <a:ext cx="126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Player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E75E414-C0C1-FF86-5D0F-C6D9D228D5BC}"/>
              </a:ext>
            </a:extLst>
          </p:cNvPr>
          <p:cNvSpPr txBox="1"/>
          <p:nvPr/>
        </p:nvSpPr>
        <p:spPr>
          <a:xfrm>
            <a:off x="5017750" y="266742"/>
            <a:ext cx="1228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Mauvaise orbe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D0544E-AD83-D867-398F-A1CB08D64BC0}"/>
              </a:ext>
            </a:extLst>
          </p:cNvPr>
          <p:cNvSpPr txBox="1"/>
          <p:nvPr/>
        </p:nvSpPr>
        <p:spPr>
          <a:xfrm>
            <a:off x="5894601" y="4201392"/>
            <a:ext cx="136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Bonne orbe</a:t>
            </a:r>
          </a:p>
        </p:txBody>
      </p:sp>
    </p:spTree>
    <p:extLst>
      <p:ext uri="{BB962C8B-B14F-4D97-AF65-F5344CB8AC3E}">
        <p14:creationId xmlns:p14="http://schemas.microsoft.com/office/powerpoint/2010/main" val="182514473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Consolas</vt:lpstr>
      <vt:lpstr>Franklin Gothic Heavy</vt:lpstr>
      <vt:lpstr>AfterhoursVTI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Benjamin BAN</cp:lastModifiedBy>
  <cp:revision>1</cp:revision>
  <dcterms:created xsi:type="dcterms:W3CDTF">2022-11-16T13:36:53Z</dcterms:created>
  <dcterms:modified xsi:type="dcterms:W3CDTF">2022-11-23T20:07:32Z</dcterms:modified>
</cp:coreProperties>
</file>