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81" r:id="rId8"/>
    <p:sldId id="282" r:id="rId9"/>
    <p:sldId id="284" r:id="rId10"/>
    <p:sldId id="285" r:id="rId11"/>
    <p:sldId id="286" r:id="rId12"/>
    <p:sldId id="283" r:id="rId13"/>
    <p:sldId id="287" r:id="rId14"/>
    <p:sldId id="289" r:id="rId15"/>
    <p:sldId id="292" r:id="rId16"/>
    <p:sldId id="288" r:id="rId17"/>
    <p:sldId id="261" r:id="rId18"/>
    <p:sldId id="262" r:id="rId19"/>
    <p:sldId id="265" r:id="rId20"/>
    <p:sldId id="263" r:id="rId21"/>
    <p:sldId id="272" r:id="rId22"/>
    <p:sldId id="273" r:id="rId23"/>
    <p:sldId id="274" r:id="rId24"/>
    <p:sldId id="278" r:id="rId25"/>
    <p:sldId id="279" r:id="rId26"/>
    <p:sldId id="280" r:id="rId27"/>
    <p:sldId id="264" r:id="rId28"/>
    <p:sldId id="266" r:id="rId29"/>
    <p:sldId id="267" r:id="rId30"/>
    <p:sldId id="268" r:id="rId31"/>
    <p:sldId id="269" r:id="rId32"/>
    <p:sldId id="270" r:id="rId33"/>
    <p:sldId id="275" r:id="rId34"/>
    <p:sldId id="276" r:id="rId35"/>
    <p:sldId id="277" r:id="rId36"/>
    <p:sldId id="290" r:id="rId37"/>
    <p:sldId id="293" r:id="rId38"/>
    <p:sldId id="295" r:id="rId39"/>
    <p:sldId id="294" r:id="rId40"/>
    <p:sldId id="29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7A7"/>
    <a:srgbClr val="95FCF8"/>
    <a:srgbClr val="AA5454"/>
    <a:srgbClr val="CD0036"/>
    <a:srgbClr val="FFFFFF"/>
    <a:srgbClr val="55A96F"/>
    <a:srgbClr val="6DBD03"/>
    <a:srgbClr val="599902"/>
    <a:srgbClr val="0099CB"/>
    <a:srgbClr val="015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D419-9F62-4D32-B4D6-785E03637ADB}" v="308" dt="2023-01-24T13:59:2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 varScale="1">
        <p:scale>
          <a:sx n="82" d="100"/>
          <a:sy n="82" d="100"/>
        </p:scale>
        <p:origin x="95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  <pc:docChgLst>
    <pc:chgData name="Marine BAYET" userId="d4b4ad781415c63a" providerId="LiveId" clId="{0399D419-9F62-4D32-B4D6-785E03637ADB}"/>
    <pc:docChg chg="undo custSel addSld delSld modSld">
      <pc:chgData name="Marine BAYET" userId="d4b4ad781415c63a" providerId="LiveId" clId="{0399D419-9F62-4D32-B4D6-785E03637ADB}" dt="2023-01-24T14:02:44.300" v="1260" actId="20577"/>
      <pc:docMkLst>
        <pc:docMk/>
      </pc:docMkLst>
      <pc:sldChg chg="addSp delSp modSp mod">
        <pc:chgData name="Marine BAYET" userId="d4b4ad781415c63a" providerId="LiveId" clId="{0399D419-9F62-4D32-B4D6-785E03637ADB}" dt="2023-01-24T14:02:44.300" v="1260" actId="20577"/>
        <pc:sldMkLst>
          <pc:docMk/>
          <pc:sldMk cId="81484706" sldId="256"/>
        </pc:sldMkLst>
        <pc:spChg chg="add mod">
          <ac:chgData name="Marine BAYET" userId="d4b4ad781415c63a" providerId="LiveId" clId="{0399D419-9F62-4D32-B4D6-785E03637ADB}" dt="2023-01-24T13:57:31.781" v="1179" actId="14100"/>
          <ac:spMkLst>
            <pc:docMk/>
            <pc:sldMk cId="81484706" sldId="256"/>
            <ac:spMk id="2" creationId="{9D069558-640C-B699-11B4-D36FA28F503A}"/>
          </ac:spMkLst>
        </pc:spChg>
        <pc:spChg chg="add del mod">
          <ac:chgData name="Marine BAYET" userId="d4b4ad781415c63a" providerId="LiveId" clId="{0399D419-9F62-4D32-B4D6-785E03637ADB}" dt="2023-01-23T15:59:51.862" v="861"/>
          <ac:spMkLst>
            <pc:docMk/>
            <pc:sldMk cId="81484706" sldId="256"/>
            <ac:spMk id="3" creationId="{03FD02E7-4AE5-74BF-A509-2C409D9E1CC6}"/>
          </ac:spMkLst>
        </pc:spChg>
        <pc:spChg chg="add mod">
          <ac:chgData name="Marine BAYET" userId="d4b4ad781415c63a" providerId="LiveId" clId="{0399D419-9F62-4D32-B4D6-785E03637ADB}" dt="2023-01-24T14:02:44.300" v="1260" actId="20577"/>
          <ac:spMkLst>
            <pc:docMk/>
            <pc:sldMk cId="81484706" sldId="256"/>
            <ac:spMk id="3" creationId="{C2664C8B-1B82-F0B2-7364-E7BE730A0CB6}"/>
          </ac:spMkLst>
        </pc:spChg>
        <pc:spChg chg="add mod">
          <ac:chgData name="Marine BAYET" userId="d4b4ad781415c63a" providerId="LiveId" clId="{0399D419-9F62-4D32-B4D6-785E03637ADB}" dt="2023-01-23T16:12:43.033" v="961" actId="404"/>
          <ac:spMkLst>
            <pc:docMk/>
            <pc:sldMk cId="81484706" sldId="256"/>
            <ac:spMk id="5" creationId="{2A7B50DF-D542-CAA4-E707-0045A107CB8B}"/>
          </ac:spMkLst>
        </pc:spChg>
        <pc:picChg chg="add del mod">
          <ac:chgData name="Marine BAYET" userId="d4b4ad781415c63a" providerId="LiveId" clId="{0399D419-9F62-4D32-B4D6-785E03637ADB}" dt="2023-01-23T16:06:39.181" v="912" actId="478"/>
          <ac:picMkLst>
            <pc:docMk/>
            <pc:sldMk cId="81484706" sldId="256"/>
            <ac:picMk id="4" creationId="{44FA92B4-A880-EF72-082D-1B351DA8E07F}"/>
          </ac:picMkLst>
        </pc:picChg>
      </pc:sldChg>
      <pc:sldChg chg="addSp modSp mod">
        <pc:chgData name="Marine BAYET" userId="d4b4ad781415c63a" providerId="LiveId" clId="{0399D419-9F62-4D32-B4D6-785E03637ADB}" dt="2023-01-20T13:22:01.549" v="303" actId="20577"/>
        <pc:sldMkLst>
          <pc:docMk/>
          <pc:sldMk cId="1719639563" sldId="259"/>
        </pc:sldMkLst>
        <pc:spChg chg="add mod">
          <ac:chgData name="Marine BAYET" userId="d4b4ad781415c63a" providerId="LiveId" clId="{0399D419-9F62-4D32-B4D6-785E03637ADB}" dt="2023-01-20T13:22:01.549" v="303" actId="20577"/>
          <ac:spMkLst>
            <pc:docMk/>
            <pc:sldMk cId="1719639563" sldId="259"/>
            <ac:spMk id="2" creationId="{F843581F-C18D-EBE8-1FA8-03A855663C26}"/>
          </ac:spMkLst>
        </pc:spChg>
      </pc:sldChg>
      <pc:sldChg chg="addSp delSp modSp mod">
        <pc:chgData name="Marine BAYET" userId="d4b4ad781415c63a" providerId="LiveId" clId="{0399D419-9F62-4D32-B4D6-785E03637ADB}" dt="2023-01-14T14:25:00.945" v="166" actId="164"/>
        <pc:sldMkLst>
          <pc:docMk/>
          <pc:sldMk cId="4180376292" sldId="270"/>
        </pc:sldMkLst>
        <pc:spChg chg="add mod">
          <ac:chgData name="Marine BAYET" userId="d4b4ad781415c63a" providerId="LiveId" clId="{0399D419-9F62-4D32-B4D6-785E03637ADB}" dt="2023-01-14T14:22:31.927" v="153" actId="164"/>
          <ac:spMkLst>
            <pc:docMk/>
            <pc:sldMk cId="4180376292" sldId="270"/>
            <ac:spMk id="2" creationId="{B701401A-39E0-AA96-C055-6A55DCDA14A4}"/>
          </ac:spMkLst>
        </pc:spChg>
        <pc:spChg chg="add mod ord">
          <ac:chgData name="Marine BAYET" userId="d4b4ad781415c63a" providerId="LiveId" clId="{0399D419-9F62-4D32-B4D6-785E03637ADB}" dt="2023-01-14T14:22:55.177" v="155" actId="164"/>
          <ac:spMkLst>
            <pc:docMk/>
            <pc:sldMk cId="4180376292" sldId="270"/>
            <ac:spMk id="38" creationId="{6F927A24-A113-E9B7-59EA-682CCDC1A3CD}"/>
          </ac:spMkLst>
        </pc:spChg>
        <pc:spChg chg="add mod ord">
          <ac:chgData name="Marine BAYET" userId="d4b4ad781415c63a" providerId="LiveId" clId="{0399D419-9F62-4D32-B4D6-785E03637ADB}" dt="2023-01-14T14:23:53.371" v="158" actId="164"/>
          <ac:spMkLst>
            <pc:docMk/>
            <pc:sldMk cId="4180376292" sldId="270"/>
            <ac:spMk id="41" creationId="{FFE4059A-4686-5960-F913-0C0C36B0CF59}"/>
          </ac:spMkLst>
        </pc:spChg>
        <pc:spChg chg="add mod ord">
          <ac:chgData name="Marine BAYET" userId="d4b4ad781415c63a" providerId="LiveId" clId="{0399D419-9F62-4D32-B4D6-785E03637ADB}" dt="2023-01-14T14:24:15.516" v="160" actId="164"/>
          <ac:spMkLst>
            <pc:docMk/>
            <pc:sldMk cId="4180376292" sldId="270"/>
            <ac:spMk id="43" creationId="{B7567EE3-B6D0-075B-36EC-C9640B2362AD}"/>
          </ac:spMkLst>
        </pc:spChg>
        <pc:spChg chg="add mod ord">
          <ac:chgData name="Marine BAYET" userId="d4b4ad781415c63a" providerId="LiveId" clId="{0399D419-9F62-4D32-B4D6-785E03637ADB}" dt="2023-01-14T14:24:24.933" v="162" actId="164"/>
          <ac:spMkLst>
            <pc:docMk/>
            <pc:sldMk cId="4180376292" sldId="270"/>
            <ac:spMk id="45" creationId="{71A878E6-3488-8B75-0D0A-7071691997EB}"/>
          </ac:spMkLst>
        </pc:spChg>
        <pc:spChg chg="add mod ord">
          <ac:chgData name="Marine BAYET" userId="d4b4ad781415c63a" providerId="LiveId" clId="{0399D419-9F62-4D32-B4D6-785E03637ADB}" dt="2023-01-14T14:24:40.581" v="164" actId="164"/>
          <ac:spMkLst>
            <pc:docMk/>
            <pc:sldMk cId="4180376292" sldId="270"/>
            <ac:spMk id="47" creationId="{D70A2D3C-5BCB-3F4B-30D5-338701A70232}"/>
          </ac:spMkLst>
        </pc:spChg>
        <pc:spChg chg="add mod">
          <ac:chgData name="Marine BAYET" userId="d4b4ad781415c63a" providerId="LiveId" clId="{0399D419-9F62-4D32-B4D6-785E03637ADB}" dt="2023-01-14T14:24:49.850" v="165" actId="164"/>
          <ac:spMkLst>
            <pc:docMk/>
            <pc:sldMk cId="4180376292" sldId="270"/>
            <ac:spMk id="49" creationId="{321CE86D-E1B9-2C93-BC4B-EE3667654F29}"/>
          </ac:spMkLst>
        </pc:spChg>
        <pc:spChg chg="add mod">
          <ac:chgData name="Marine BAYET" userId="d4b4ad781415c63a" providerId="LiveId" clId="{0399D419-9F62-4D32-B4D6-785E03637ADB}" dt="2023-01-14T14:25:00.945" v="166" actId="164"/>
          <ac:spMkLst>
            <pc:docMk/>
            <pc:sldMk cId="4180376292" sldId="270"/>
            <ac:spMk id="51" creationId="{C428E198-C6CF-16C7-DBEC-B9C8AB17BA8E}"/>
          </ac:spMkLst>
        </pc:spChg>
        <pc:grpChg chg="add del mod">
          <ac:chgData name="Marine BAYET" userId="d4b4ad781415c63a" providerId="LiveId" clId="{0399D419-9F62-4D32-B4D6-785E03637ADB}" dt="2023-01-14T14:16:00.577" v="30" actId="165"/>
          <ac:grpSpMkLst>
            <pc:docMk/>
            <pc:sldMk cId="4180376292" sldId="270"/>
            <ac:grpSpMk id="29" creationId="{581020EF-BBA6-BD97-10D2-D533AC7A610F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0" creationId="{8BBE405A-A6C9-563D-2CAD-A393342BAC32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1" creationId="{4E5A7E7E-0215-E478-0D96-8DF34C3FA399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3" creationId="{694CD2DD-6FC1-368D-9584-ACF81D6959E6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4" creationId="{84C3A43D-2C06-EF1D-C6B9-F068D39B4091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5" creationId="{ADD7F4EA-3DEA-4BE0-B113-ED678E62DFB6}"/>
          </ac:grpSpMkLst>
        </pc:grpChg>
        <pc:grpChg chg="add mod">
          <ac:chgData name="Marine BAYET" userId="d4b4ad781415c63a" providerId="LiveId" clId="{0399D419-9F62-4D32-B4D6-785E03637ADB}" dt="2023-01-14T14:22:31.927" v="153" actId="164"/>
          <ac:grpSpMkLst>
            <pc:docMk/>
            <pc:sldMk cId="4180376292" sldId="270"/>
            <ac:grpSpMk id="53" creationId="{102ABEE5-4B0B-EB4C-4EEA-C5BC629CC960}"/>
          </ac:grpSpMkLst>
        </pc:grpChg>
        <pc:grpChg chg="add mod">
          <ac:chgData name="Marine BAYET" userId="d4b4ad781415c63a" providerId="LiveId" clId="{0399D419-9F62-4D32-B4D6-785E03637ADB}" dt="2023-01-14T14:22:55.177" v="155" actId="164"/>
          <ac:grpSpMkLst>
            <pc:docMk/>
            <pc:sldMk cId="4180376292" sldId="270"/>
            <ac:grpSpMk id="54" creationId="{8FFAB02E-D7B9-0AAE-C418-1EC7D91614A7}"/>
          </ac:grpSpMkLst>
        </pc:grpChg>
        <pc:grpChg chg="add mod">
          <ac:chgData name="Marine BAYET" userId="d4b4ad781415c63a" providerId="LiveId" clId="{0399D419-9F62-4D32-B4D6-785E03637ADB}" dt="2023-01-14T14:23:53.371" v="158" actId="164"/>
          <ac:grpSpMkLst>
            <pc:docMk/>
            <pc:sldMk cId="4180376292" sldId="270"/>
            <ac:grpSpMk id="55" creationId="{15B3F44C-87E0-BD02-83A1-179BC92C2D06}"/>
          </ac:grpSpMkLst>
        </pc:grpChg>
        <pc:grpChg chg="add mod">
          <ac:chgData name="Marine BAYET" userId="d4b4ad781415c63a" providerId="LiveId" clId="{0399D419-9F62-4D32-B4D6-785E03637ADB}" dt="2023-01-14T14:24:15.516" v="160" actId="164"/>
          <ac:grpSpMkLst>
            <pc:docMk/>
            <pc:sldMk cId="4180376292" sldId="270"/>
            <ac:grpSpMk id="56" creationId="{093D39C7-48B8-7A2D-AC22-BB73AC0B21F5}"/>
          </ac:grpSpMkLst>
        </pc:grpChg>
        <pc:grpChg chg="add mod">
          <ac:chgData name="Marine BAYET" userId="d4b4ad781415c63a" providerId="LiveId" clId="{0399D419-9F62-4D32-B4D6-785E03637ADB}" dt="2023-01-14T14:24:24.933" v="162" actId="164"/>
          <ac:grpSpMkLst>
            <pc:docMk/>
            <pc:sldMk cId="4180376292" sldId="270"/>
            <ac:grpSpMk id="57" creationId="{E6C3B5CB-5202-5326-52E0-3ACCD151D713}"/>
          </ac:grpSpMkLst>
        </pc:grpChg>
        <pc:grpChg chg="add mod">
          <ac:chgData name="Marine BAYET" userId="d4b4ad781415c63a" providerId="LiveId" clId="{0399D419-9F62-4D32-B4D6-785E03637ADB}" dt="2023-01-14T14:24:40.581" v="164" actId="164"/>
          <ac:grpSpMkLst>
            <pc:docMk/>
            <pc:sldMk cId="4180376292" sldId="270"/>
            <ac:grpSpMk id="58" creationId="{511DC13A-D86D-C3A5-3EBE-3571AF2BC9CB}"/>
          </ac:grpSpMkLst>
        </pc:grpChg>
        <pc:grpChg chg="add mod">
          <ac:chgData name="Marine BAYET" userId="d4b4ad781415c63a" providerId="LiveId" clId="{0399D419-9F62-4D32-B4D6-785E03637ADB}" dt="2023-01-14T14:24:49.850" v="165" actId="164"/>
          <ac:grpSpMkLst>
            <pc:docMk/>
            <pc:sldMk cId="4180376292" sldId="270"/>
            <ac:grpSpMk id="59" creationId="{38F2E2EB-A669-4782-B05C-337A968D6A33}"/>
          </ac:grpSpMkLst>
        </pc:grpChg>
        <pc:grpChg chg="add mod">
          <ac:chgData name="Marine BAYET" userId="d4b4ad781415c63a" providerId="LiveId" clId="{0399D419-9F62-4D32-B4D6-785E03637ADB}" dt="2023-01-14T14:25:00.945" v="166" actId="164"/>
          <ac:grpSpMkLst>
            <pc:docMk/>
            <pc:sldMk cId="4180376292" sldId="270"/>
            <ac:grpSpMk id="60" creationId="{A8F4ABCE-0B69-5976-6F1A-EE189AD9E69F}"/>
          </ac:grpSpMkLst>
        </pc:grpChg>
        <pc:picChg chg="add del mod topLvl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14" creationId="{B21D91EA-9601-5593-3EA1-1DD4863970C5}"/>
          </ac:picMkLst>
        </pc:picChg>
        <pc:picChg chg="add del mod topLvl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15" creationId="{31F6879F-4A00-0082-32E2-25453464D6A6}"/>
          </ac:picMkLst>
        </pc:picChg>
        <pc:picChg chg="mod topLvl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16" creationId="{AA509538-315A-F877-A4C0-B85B878D61E3}"/>
          </ac:picMkLst>
        </pc:picChg>
        <pc:picChg chg="mo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17" creationId="{DC648DDC-A70F-FF61-2A6E-2745C7CC9C0D}"/>
          </ac:picMkLst>
        </pc:picChg>
        <pc:picChg chg="mod topLvl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18" creationId="{FFD0E026-2C63-A2C7-D5CD-A0EF7F3897CD}"/>
          </ac:picMkLst>
        </pc:picChg>
        <pc:picChg chg="mod topLvl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19" creationId="{58CC56AD-B1C6-532B-59E3-7CF84A3991A1}"/>
          </ac:picMkLst>
        </pc:picChg>
        <pc:picChg chg="mod topLvl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20" creationId="{1E273A9D-0234-FC59-0635-3CB19CF4DB4D}"/>
          </ac:picMkLst>
        </pc:picChg>
        <pc:picChg chg="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21" creationId="{5DA0DC77-42E9-AB31-77B0-F66DA56A154A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2" creationId="{86CC6CDA-F2A7-4852-C0B5-EB36F308F677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3" creationId="{05DD5754-396A-8C07-B8E6-F334394062A4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4" creationId="{88C47114-175F-8371-BC6A-808824F2EB50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5" creationId="{0A5AAF80-5363-89B2-DB17-00C879E1B781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6" creationId="{63C64A6F-59A2-6065-8344-96A270261A5B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7" creationId="{A63CB1C6-786F-4158-F729-C36822E0CAAF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8" creationId="{44667EE0-2F3A-7B5B-36B4-97FB1BE3FEF6}"/>
          </ac:picMkLst>
        </pc:picChg>
        <pc:picChg chg="add del mod">
          <ac:chgData name="Marine BAYET" userId="d4b4ad781415c63a" providerId="LiveId" clId="{0399D419-9F62-4D32-B4D6-785E03637ADB}" dt="2023-01-14T14:15:45.331" v="22" actId="478"/>
          <ac:picMkLst>
            <pc:docMk/>
            <pc:sldMk cId="4180376292" sldId="270"/>
            <ac:picMk id="32" creationId="{8A25FDF6-FF1E-FC2D-A5D6-F18D188064C6}"/>
          </ac:picMkLst>
        </pc:picChg>
        <pc:picChg chg="add mod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37" creationId="{47FC092F-11A0-7363-2D3C-90BD87FD2723}"/>
          </ac:picMkLst>
        </pc:picChg>
        <pc:picChg chg="add mod ord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39" creationId="{B0B88CDA-BBEE-B69E-856B-1D13FAD442D9}"/>
          </ac:picMkLst>
        </pc:picChg>
        <pc:picChg chg="add del mod">
          <ac:chgData name="Marine BAYET" userId="d4b4ad781415c63a" providerId="LiveId" clId="{0399D419-9F62-4D32-B4D6-785E03637ADB}" dt="2023-01-14T14:19:11.543" v="119" actId="478"/>
          <ac:picMkLst>
            <pc:docMk/>
            <pc:sldMk cId="4180376292" sldId="270"/>
            <ac:picMk id="40" creationId="{902E256E-BD12-718C-E023-034B20C061CF}"/>
          </ac:picMkLst>
        </pc:picChg>
        <pc:picChg chg="add mod ord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42" creationId="{03220851-5E93-3004-0F9C-56F157B48F6D}"/>
          </ac:picMkLst>
        </pc:picChg>
        <pc:picChg chg="add mod or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44" creationId="{AFCBC6F6-32A8-AD2B-ECC9-EF1CB437F98D}"/>
          </ac:picMkLst>
        </pc:picChg>
        <pc:picChg chg="add mod ord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46" creationId="{7B3EB970-3C96-6870-3746-B4616937B5B7}"/>
          </ac:picMkLst>
        </pc:picChg>
        <pc:picChg chg="add mod ord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48" creationId="{393E7098-8726-5251-07F9-B6107B94E583}"/>
          </ac:picMkLst>
        </pc:picChg>
        <pc:picChg chg="add mod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50" creationId="{0D583D31-6180-C0F6-21AE-C14E483D015B}"/>
          </ac:picMkLst>
        </pc:picChg>
        <pc:picChg chg="add 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52" creationId="{343021D2-4B1F-AEA8-D61C-91FCA6C2C53A}"/>
          </ac:picMkLst>
        </pc:picChg>
        <pc:picChg chg="del mod topLvl">
          <ac:chgData name="Marine BAYET" userId="d4b4ad781415c63a" providerId="LiveId" clId="{0399D419-9F62-4D32-B4D6-785E03637ADB}" dt="2023-01-14T14:16:23.692" v="35" actId="478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0399D419-9F62-4D32-B4D6-785E03637ADB}" dt="2023-01-14T14:52:39.744" v="288" actId="196"/>
        <pc:sldMkLst>
          <pc:docMk/>
          <pc:sldMk cId="1733317260" sldId="275"/>
        </pc:sldMkLst>
        <pc:spChg chg="del">
          <ac:chgData name="Marine BAYET" userId="d4b4ad781415c63a" providerId="LiveId" clId="{0399D419-9F62-4D32-B4D6-785E03637ADB}" dt="2023-01-14T14:38:42.144" v="253" actId="478"/>
          <ac:spMkLst>
            <pc:docMk/>
            <pc:sldMk cId="1733317260" sldId="275"/>
            <ac:spMk id="2" creationId="{5025CF76-B94A-7BD5-1910-CCC8D17A6B2B}"/>
          </ac:spMkLst>
        </pc:spChg>
        <pc:spChg chg="del">
          <ac:chgData name="Marine BAYET" userId="d4b4ad781415c63a" providerId="LiveId" clId="{0399D419-9F62-4D32-B4D6-785E03637ADB}" dt="2023-01-14T14:38:49.785" v="254"/>
          <ac:spMkLst>
            <pc:docMk/>
            <pc:sldMk cId="1733317260" sldId="275"/>
            <ac:spMk id="3" creationId="{9B29F9BE-A58B-9EE8-4F63-D23B42F61BB5}"/>
          </ac:spMkLst>
        </pc:spChg>
        <pc:picChg chg="add mod">
          <ac:chgData name="Marine BAYET" userId="d4b4ad781415c63a" providerId="LiveId" clId="{0399D419-9F62-4D32-B4D6-785E03637ADB}" dt="2023-01-14T14:40:04.981" v="279" actId="1076"/>
          <ac:picMkLst>
            <pc:docMk/>
            <pc:sldMk cId="1733317260" sldId="275"/>
            <ac:picMk id="5" creationId="{342513D9-4975-935D-2ED2-273C6DE15B89}"/>
          </ac:picMkLst>
        </pc:picChg>
        <pc:picChg chg="add mod">
          <ac:chgData name="Marine BAYET" userId="d4b4ad781415c63a" providerId="LiveId" clId="{0399D419-9F62-4D32-B4D6-785E03637ADB}" dt="2023-01-14T14:40:08.562" v="282" actId="1076"/>
          <ac:picMkLst>
            <pc:docMk/>
            <pc:sldMk cId="1733317260" sldId="275"/>
            <ac:picMk id="7" creationId="{5BDD7DE8-2CD1-4ABD-5055-2D7E197022E4}"/>
          </ac:picMkLst>
        </pc:picChg>
        <pc:picChg chg="add mod">
          <ac:chgData name="Marine BAYET" userId="d4b4ad781415c63a" providerId="LiveId" clId="{0399D419-9F62-4D32-B4D6-785E03637ADB}" dt="2023-01-14T14:40:07.493" v="281" actId="1076"/>
          <ac:picMkLst>
            <pc:docMk/>
            <pc:sldMk cId="1733317260" sldId="275"/>
            <ac:picMk id="9" creationId="{39CE6F83-89CE-A72B-2D7B-89DED82D2EAD}"/>
          </ac:picMkLst>
        </pc:picChg>
        <pc:picChg chg="add mod">
          <ac:chgData name="Marine BAYET" userId="d4b4ad781415c63a" providerId="LiveId" clId="{0399D419-9F62-4D32-B4D6-785E03637ADB}" dt="2023-01-14T14:40:09.475" v="283" actId="1076"/>
          <ac:picMkLst>
            <pc:docMk/>
            <pc:sldMk cId="1733317260" sldId="275"/>
            <ac:picMk id="11" creationId="{D561E9DD-8FE7-7457-5C32-0B7FBBE47918}"/>
          </ac:picMkLst>
        </pc:picChg>
        <pc:picChg chg="add mod">
          <ac:chgData name="Marine BAYET" userId="d4b4ad781415c63a" providerId="LiveId" clId="{0399D419-9F62-4D32-B4D6-785E03637ADB}" dt="2023-01-14T14:40:10.219" v="284" actId="1076"/>
          <ac:picMkLst>
            <pc:docMk/>
            <pc:sldMk cId="1733317260" sldId="275"/>
            <ac:picMk id="13" creationId="{A39654FE-1713-0BDE-2461-2EF098AA9B41}"/>
          </ac:picMkLst>
        </pc:picChg>
        <pc:picChg chg="add mod">
          <ac:chgData name="Marine BAYET" userId="d4b4ad781415c63a" providerId="LiveId" clId="{0399D419-9F62-4D32-B4D6-785E03637ADB}" dt="2023-01-14T14:40:11.227" v="285" actId="1076"/>
          <ac:picMkLst>
            <pc:docMk/>
            <pc:sldMk cId="1733317260" sldId="275"/>
            <ac:picMk id="15" creationId="{32626B01-253A-3A1A-79B8-D98B9868A1C1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6" creationId="{DF362733-E550-7F92-7808-8070F1126A1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7" creationId="{63ABC971-849D-E80F-D5E9-4C7F973A9C50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8" creationId="{7F73CE16-A912-188A-6033-F0A91375785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9" creationId="{55CF8F9D-69CB-BD7E-C8FA-4C7721A22883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0" creationId="{09DF1921-BF8B-EEEC-8899-4D07A45C350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1" creationId="{588C1A51-9F8A-0BE0-1736-8E77C8B12984}"/>
          </ac:picMkLst>
        </pc:picChg>
      </pc:sldChg>
      <pc:sldChg chg="addSp delSp modSp new del mod">
        <pc:chgData name="Marine BAYET" userId="d4b4ad781415c63a" providerId="LiveId" clId="{0399D419-9F62-4D32-B4D6-785E03637ADB}" dt="2023-01-14T14:38:37.723" v="251" actId="680"/>
        <pc:sldMkLst>
          <pc:docMk/>
          <pc:sldMk cId="3838309396" sldId="275"/>
        </pc:sldMkLst>
        <pc:spChg chg="add del">
          <ac:chgData name="Marine BAYET" userId="d4b4ad781415c63a" providerId="LiveId" clId="{0399D419-9F62-4D32-B4D6-785E03637ADB}" dt="2023-01-14T14:38:37.212" v="250" actId="478"/>
          <ac:spMkLst>
            <pc:docMk/>
            <pc:sldMk cId="3838309396" sldId="275"/>
            <ac:spMk id="2" creationId="{A3F93C0F-0FE0-5972-DF4D-2CC3D0E12BD0}"/>
          </ac:spMkLst>
        </pc:spChg>
        <pc:spChg chg="add del">
          <ac:chgData name="Marine BAYET" userId="d4b4ad781415c63a" providerId="LiveId" clId="{0399D419-9F62-4D32-B4D6-785E03637ADB}" dt="2023-01-14T14:38:37.185" v="249" actId="478"/>
          <ac:spMkLst>
            <pc:docMk/>
            <pc:sldMk cId="3838309396" sldId="275"/>
            <ac:spMk id="3" creationId="{29BC49E9-6859-FE61-5D1B-C07D1C3CEE18}"/>
          </ac:spMkLst>
        </pc:sp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" creationId="{F326D89B-62E8-FF36-DDFA-D91CD1E30A31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7" creationId="{2203CCE4-9E36-2093-3443-91A30DB8F31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9" creationId="{EA1E988D-1B6D-4B1D-43A4-78689819E7D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1" creationId="{08DD9ADB-847E-80D5-8E1A-FDEAE321CDAE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3" creationId="{B4F72142-2EBB-1275-32B0-9B65EFE9A35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5" creationId="{D492044D-84BD-CF32-7BBA-18B3ECA4857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7" creationId="{ACDA176F-F07A-1860-3FAC-B0DC6A612F5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9" creationId="{C3EAA96C-2771-F5AE-6F7B-19766A8054C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1" creationId="{86693AD4-C2AB-BA82-5474-C3AC40020AC0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3" creationId="{F53D7D95-72DB-0A97-D0D6-048DCFE1BB69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5" creationId="{81D9614E-BE8F-5060-28F4-1E728864BA62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7" creationId="{836639E9-58FF-C2F6-D050-04F8D881430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9" creationId="{C71BD8CF-AA53-7E3C-836D-11707200CCE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1" creationId="{5A1E496C-66C1-C7C3-6A86-722CB112984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3" creationId="{D4B364D2-F2D5-2AFB-B091-D780E9DC04A8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5" creationId="{4300AE50-87C7-F2B5-8BEF-2FC98623039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7" creationId="{66AFC5E2-069F-9264-4C02-8BCE0BA6255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9" creationId="{DCF86548-EF7C-49B7-FC21-302041C0383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1" creationId="{58E5103A-A31C-873E-CB71-0C1BF42042D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3" creationId="{4562C30E-D4DB-192E-16D8-082CBE7009C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5" creationId="{73C4D20D-135B-E807-4338-A72E14899EE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7" creationId="{F1E870AE-61FD-0169-6CC4-8AE57CD8DBB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9" creationId="{AFEE7951-21EE-FC45-7BCC-DDC160AD940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1" creationId="{5495318C-43A2-559F-DB4B-73D6EE0A1936}"/>
          </ac:picMkLst>
        </pc:picChg>
        <pc:picChg chg="add del">
          <ac:chgData name="Marine BAYET" userId="d4b4ad781415c63a" providerId="LiveId" clId="{0399D419-9F62-4D32-B4D6-785E03637ADB}" dt="2023-01-14T14:38:37.175" v="248"/>
          <ac:picMkLst>
            <pc:docMk/>
            <pc:sldMk cId="3838309396" sldId="275"/>
            <ac:picMk id="1026" creationId="{82DC0152-4C0A-9D75-2914-26949C3AFEA8}"/>
          </ac:picMkLst>
        </pc:picChg>
      </pc:sldChg>
      <pc:sldChg chg="addSp delSp modSp new mod">
        <pc:chgData name="Marine BAYET" userId="d4b4ad781415c63a" providerId="LiveId" clId="{0399D419-9F62-4D32-B4D6-785E03637ADB}" dt="2023-01-20T13:46:46.937" v="304" actId="1076"/>
        <pc:sldMkLst>
          <pc:docMk/>
          <pc:sldMk cId="819084507" sldId="276"/>
        </pc:sldMkLst>
        <pc:spChg chg="del">
          <ac:chgData name="Marine BAYET" userId="d4b4ad781415c63a" providerId="LiveId" clId="{0399D419-9F62-4D32-B4D6-785E03637ADB}" dt="2023-01-20T13:08:05.208" v="290" actId="931"/>
          <ac:spMkLst>
            <pc:docMk/>
            <pc:sldMk cId="819084507" sldId="276"/>
            <ac:spMk id="3" creationId="{55BB3AFB-A532-1610-ABAC-A9BFBCC32D8F}"/>
          </ac:spMkLst>
        </pc:spChg>
        <pc:picChg chg="add mod">
          <ac:chgData name="Marine BAYET" userId="d4b4ad781415c63a" providerId="LiveId" clId="{0399D419-9F62-4D32-B4D6-785E03637ADB}" dt="2023-01-20T13:08:08.007" v="292" actId="962"/>
          <ac:picMkLst>
            <pc:docMk/>
            <pc:sldMk cId="819084507" sldId="276"/>
            <ac:picMk id="5" creationId="{62C74379-BBB5-E4BA-DA43-AB54989F956F}"/>
          </ac:picMkLst>
        </pc:picChg>
        <pc:picChg chg="add mod">
          <ac:chgData name="Marine BAYET" userId="d4b4ad781415c63a" providerId="LiveId" clId="{0399D419-9F62-4D32-B4D6-785E03637ADB}" dt="2023-01-20T13:46:46.937" v="304" actId="1076"/>
          <ac:picMkLst>
            <pc:docMk/>
            <pc:sldMk cId="819084507" sldId="276"/>
            <ac:picMk id="7" creationId="{DB6CCF82-B46F-7A69-4D02-EA4592E3BB2C}"/>
          </ac:picMkLst>
        </pc:picChg>
      </pc:sldChg>
      <pc:sldChg chg="addSp delSp modSp add mod setBg">
        <pc:chgData name="Marine BAYET" userId="d4b4ad781415c63a" providerId="LiveId" clId="{0399D419-9F62-4D32-B4D6-785E03637ADB}" dt="2023-01-20T15:55:26.549" v="415" actId="1076"/>
        <pc:sldMkLst>
          <pc:docMk/>
          <pc:sldMk cId="3354638903" sldId="277"/>
        </pc:sldMkLst>
        <pc:spChg chg="mo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2" creationId="{27C4694A-3475-9BA5-7F1D-49C5AB902B11}"/>
          </ac:spMkLst>
        </pc:spChg>
        <pc:spChg chg="add mod ord">
          <ac:chgData name="Marine BAYET" userId="d4b4ad781415c63a" providerId="LiveId" clId="{0399D419-9F62-4D32-B4D6-785E03637ADB}" dt="2023-01-20T14:08:58.173" v="362" actId="2085"/>
          <ac:spMkLst>
            <pc:docMk/>
            <pc:sldMk cId="3354638903" sldId="277"/>
            <ac:spMk id="6" creationId="{7DEBE8DA-E726-1682-ACA8-748EE214FF57}"/>
          </ac:spMkLst>
        </pc:spChg>
        <pc:spChg chg="ad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12" creationId="{247AB924-1B87-43FC-B7C7-B112D5C51A0E}"/>
          </ac:spMkLst>
        </pc:spChg>
        <pc:picChg chg="add mod modCrop">
          <ac:chgData name="Marine BAYET" userId="d4b4ad781415c63a" providerId="LiveId" clId="{0399D419-9F62-4D32-B4D6-785E03637ADB}" dt="2023-01-20T14:10:15.974" v="363" actId="14100"/>
          <ac:picMkLst>
            <pc:docMk/>
            <pc:sldMk cId="3354638903" sldId="277"/>
            <ac:picMk id="3" creationId="{6009E9BB-D3C3-B9BA-A49B-582B44E74085}"/>
          </ac:picMkLst>
        </pc:picChg>
        <pc:picChg chg="add mod">
          <ac:chgData name="Marine BAYET" userId="d4b4ad781415c63a" providerId="LiveId" clId="{0399D419-9F62-4D32-B4D6-785E03637ADB}" dt="2023-01-20T14:10:40.444" v="368" actId="14100"/>
          <ac:picMkLst>
            <pc:docMk/>
            <pc:sldMk cId="3354638903" sldId="277"/>
            <ac:picMk id="4" creationId="{449DCAF1-41E7-438C-44CF-E96BC09271F8}"/>
          </ac:picMkLst>
        </pc:picChg>
        <pc:picChg chg="mod ord modCrop">
          <ac:chgData name="Marine BAYET" userId="d4b4ad781415c63a" providerId="LiveId" clId="{0399D419-9F62-4D32-B4D6-785E03637ADB}" dt="2023-01-20T14:10:30.685" v="366" actId="1076"/>
          <ac:picMkLst>
            <pc:docMk/>
            <pc:sldMk cId="3354638903" sldId="277"/>
            <ac:picMk id="5" creationId="{62C74379-BBB5-E4BA-DA43-AB54989F956F}"/>
          </ac:picMkLst>
        </pc:picChg>
        <pc:picChg chg="add mod modCrop">
          <ac:chgData name="Marine BAYET" userId="d4b4ad781415c63a" providerId="LiveId" clId="{0399D419-9F62-4D32-B4D6-785E03637ADB}" dt="2023-01-20T15:47:52.149" v="393" actId="1076"/>
          <ac:picMkLst>
            <pc:docMk/>
            <pc:sldMk cId="3354638903" sldId="277"/>
            <ac:picMk id="7" creationId="{A3E74094-779F-2248-AF35-E188D7DA60D2}"/>
          </ac:picMkLst>
        </pc:picChg>
        <pc:picChg chg="del">
          <ac:chgData name="Marine BAYET" userId="d4b4ad781415c63a" providerId="LiveId" clId="{0399D419-9F62-4D32-B4D6-785E03637ADB}" dt="2023-01-20T13:08:12.904" v="294" actId="478"/>
          <ac:picMkLst>
            <pc:docMk/>
            <pc:sldMk cId="3354638903" sldId="277"/>
            <ac:picMk id="7" creationId="{DB6CCF82-B46F-7A69-4D02-EA4592E3BB2C}"/>
          </ac:picMkLst>
        </pc:picChg>
        <pc:picChg chg="add mod">
          <ac:chgData name="Marine BAYET" userId="d4b4ad781415c63a" providerId="LiveId" clId="{0399D419-9F62-4D32-B4D6-785E03637ADB}" dt="2023-01-20T15:47:28.410" v="383" actId="1076"/>
          <ac:picMkLst>
            <pc:docMk/>
            <pc:sldMk cId="3354638903" sldId="277"/>
            <ac:picMk id="8" creationId="{DEDC08E9-6C9B-4B0E-2D23-CF38077E4090}"/>
          </ac:picMkLst>
        </pc:picChg>
        <pc:picChg chg="add mod modCrop">
          <ac:chgData name="Marine BAYET" userId="d4b4ad781415c63a" providerId="LiveId" clId="{0399D419-9F62-4D32-B4D6-785E03637ADB}" dt="2023-01-20T15:48:11.841" v="398" actId="732"/>
          <ac:picMkLst>
            <pc:docMk/>
            <pc:sldMk cId="3354638903" sldId="277"/>
            <ac:picMk id="9" creationId="{08360354-DE5F-5252-08DF-BD263F44A2CE}"/>
          </ac:picMkLst>
        </pc:picChg>
        <pc:picChg chg="add mod modCrop">
          <ac:chgData name="Marine BAYET" userId="d4b4ad781415c63a" providerId="LiveId" clId="{0399D419-9F62-4D32-B4D6-785E03637ADB}" dt="2023-01-20T15:54:59.265" v="403" actId="1076"/>
          <ac:picMkLst>
            <pc:docMk/>
            <pc:sldMk cId="3354638903" sldId="277"/>
            <ac:picMk id="11" creationId="{FE414EEC-92AA-0FCC-DE2F-FE7A44A20429}"/>
          </ac:picMkLst>
        </pc:picChg>
        <pc:picChg chg="add mod modCrop">
          <ac:chgData name="Marine BAYET" userId="d4b4ad781415c63a" providerId="LiveId" clId="{0399D419-9F62-4D32-B4D6-785E03637ADB}" dt="2023-01-20T15:55:12.748" v="408" actId="1076"/>
          <ac:picMkLst>
            <pc:docMk/>
            <pc:sldMk cId="3354638903" sldId="277"/>
            <ac:picMk id="13" creationId="{38A6A3EE-33BE-3F5D-AA9E-F8441EED48A5}"/>
          </ac:picMkLst>
        </pc:picChg>
        <pc:picChg chg="add mod modCrop">
          <ac:chgData name="Marine BAYET" userId="d4b4ad781415c63a" providerId="LiveId" clId="{0399D419-9F62-4D32-B4D6-785E03637ADB}" dt="2023-01-20T15:55:26.549" v="415" actId="1076"/>
          <ac:picMkLst>
            <pc:docMk/>
            <pc:sldMk cId="3354638903" sldId="277"/>
            <ac:picMk id="15" creationId="{67320CC3-6E9F-394D-3CE5-C9A596530BE7}"/>
          </ac:picMkLst>
        </pc:pic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0" creationId="{99AE2756-0FC4-4155-83E7-58AAAB63E757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4" creationId="{818DC98F-4057-4645-B948-F604F39A9CFE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6" creationId="{DAD2B705-4A9B-408D-AA80-4F41045E09DE}"/>
          </ac:cxnSpMkLst>
        </pc:cxnChg>
      </pc:sldChg>
      <pc:sldChg chg="delSp add">
        <pc:chgData name="Marine BAYET" userId="d4b4ad781415c63a" providerId="LiveId" clId="{0399D419-9F62-4D32-B4D6-785E03637ADB}" dt="2023-01-20T14:31:02.284" v="370" actId="478"/>
        <pc:sldMkLst>
          <pc:docMk/>
          <pc:sldMk cId="1522095350" sldId="278"/>
        </pc:sldMkLst>
        <pc:picChg chg="del">
          <ac:chgData name="Marine BAYET" userId="d4b4ad781415c63a" providerId="LiveId" clId="{0399D419-9F62-4D32-B4D6-785E03637ADB}" dt="2023-01-20T14:31:02.284" v="370" actId="478"/>
          <ac:picMkLst>
            <pc:docMk/>
            <pc:sldMk cId="1522095350" sldId="278"/>
            <ac:picMk id="2" creationId="{C6E08E8F-FBCF-A8AC-ECA7-EC14A97E93C6}"/>
          </ac:picMkLst>
        </pc:picChg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576568646" sldId="279"/>
        </pc:sldMkLst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2395780686" sldId="280"/>
        </pc:sldMkLst>
      </pc:sldChg>
      <pc:sldChg chg="addSp delSp modSp add mod">
        <pc:chgData name="Marine BAYET" userId="d4b4ad781415c63a" providerId="LiveId" clId="{0399D419-9F62-4D32-B4D6-785E03637ADB}" dt="2023-01-23T16:05:20.330" v="862" actId="113"/>
        <pc:sldMkLst>
          <pc:docMk/>
          <pc:sldMk cId="1717004710" sldId="281"/>
        </pc:sldMkLst>
        <pc:spChg chg="add mod">
          <ac:chgData name="Marine BAYET" userId="d4b4ad781415c63a" providerId="LiveId" clId="{0399D419-9F62-4D32-B4D6-785E03637ADB}" dt="2023-01-23T16:05:20.330" v="862" actId="113"/>
          <ac:spMkLst>
            <pc:docMk/>
            <pc:sldMk cId="1717004710" sldId="281"/>
            <ac:spMk id="4" creationId="{7A0B2A33-70D3-6A3D-E6A1-F63E0C05E6EA}"/>
          </ac:spMkLst>
        </pc:spChg>
        <pc:spChg chg="add del mod">
          <ac:chgData name="Marine BAYET" userId="d4b4ad781415c63a" providerId="LiveId" clId="{0399D419-9F62-4D32-B4D6-785E03637ADB}" dt="2023-01-23T15:29:49.774" v="535" actId="478"/>
          <ac:spMkLst>
            <pc:docMk/>
            <pc:sldMk cId="1717004710" sldId="281"/>
            <ac:spMk id="19" creationId="{92653A9A-16F5-6136-C720-C22CBD0BE574}"/>
          </ac:spMkLst>
        </pc:spChg>
        <pc:picChg chg="add mod">
          <ac:chgData name="Marine BAYET" userId="d4b4ad781415c63a" providerId="LiveId" clId="{0399D419-9F62-4D32-B4D6-785E03637ADB}" dt="2023-01-23T15:25:09.298" v="483" actId="1036"/>
          <ac:picMkLst>
            <pc:docMk/>
            <pc:sldMk cId="1717004710" sldId="281"/>
            <ac:picMk id="2" creationId="{26381F03-D122-0853-D061-E311E707912B}"/>
          </ac:picMkLst>
        </pc:picChg>
        <pc:picChg chg="add mod ord modCrop">
          <ac:chgData name="Marine BAYET" userId="d4b4ad781415c63a" providerId="LiveId" clId="{0399D419-9F62-4D32-B4D6-785E03637ADB}" dt="2023-01-23T15:10:39.247" v="427" actId="732"/>
          <ac:picMkLst>
            <pc:docMk/>
            <pc:sldMk cId="1717004710" sldId="281"/>
            <ac:picMk id="3" creationId="{AABB4B81-C1A5-3973-3E75-09A13DD95BA5}"/>
          </ac:picMkLst>
        </pc:picChg>
        <pc:picChg chg="del">
          <ac:chgData name="Marine BAYET" userId="d4b4ad781415c63a" providerId="LiveId" clId="{0399D419-9F62-4D32-B4D6-785E03637ADB}" dt="2023-01-23T15:10:41.398" v="428" actId="478"/>
          <ac:picMkLst>
            <pc:docMk/>
            <pc:sldMk cId="1717004710" sldId="281"/>
            <ac:picMk id="5" creationId="{A14F9140-8F73-E23E-EFA6-C4E610F7DC59}"/>
          </ac:picMkLst>
        </pc:picChg>
        <pc:picChg chg="add del mod">
          <ac:chgData name="Marine BAYET" userId="d4b4ad781415c63a" providerId="LiveId" clId="{0399D419-9F62-4D32-B4D6-785E03637ADB}" dt="2023-01-23T15:25:29.424" v="486" actId="478"/>
          <ac:picMkLst>
            <pc:docMk/>
            <pc:sldMk cId="1717004710" sldId="281"/>
            <ac:picMk id="6" creationId="{B7539F13-8A39-55EB-C99D-289C337EEC84}"/>
          </ac:picMkLst>
        </pc:picChg>
        <pc:picChg chg="del mod">
          <ac:chgData name="Marine BAYET" userId="d4b4ad781415c63a" providerId="LiveId" clId="{0399D419-9F62-4D32-B4D6-785E03637ADB}" dt="2023-01-23T15:24:34.183" v="466" actId="478"/>
          <ac:picMkLst>
            <pc:docMk/>
            <pc:sldMk cId="1717004710" sldId="281"/>
            <ac:picMk id="7" creationId="{8FCFBA2B-AB18-174A-6072-C1B6EF517761}"/>
          </ac:picMkLst>
        </pc:picChg>
        <pc:picChg chg="add del mod">
          <ac:chgData name="Marine BAYET" userId="d4b4ad781415c63a" providerId="LiveId" clId="{0399D419-9F62-4D32-B4D6-785E03637ADB}" dt="2023-01-23T15:25:58.121" v="490" actId="478"/>
          <ac:picMkLst>
            <pc:docMk/>
            <pc:sldMk cId="1717004710" sldId="281"/>
            <ac:picMk id="8" creationId="{D2DF5749-1F45-6280-BDD3-1282F02C1998}"/>
          </ac:picMkLst>
        </pc:picChg>
        <pc:picChg chg="del">
          <ac:chgData name="Marine BAYET" userId="d4b4ad781415c63a" providerId="LiveId" clId="{0399D419-9F62-4D32-B4D6-785E03637ADB}" dt="2023-01-23T15:10:01.837" v="417" actId="478"/>
          <ac:picMkLst>
            <pc:docMk/>
            <pc:sldMk cId="1717004710" sldId="281"/>
            <ac:picMk id="9" creationId="{D0898E4E-F123-B33E-4D22-0D2FEC6502A3}"/>
          </ac:picMkLst>
        </pc:picChg>
        <pc:picChg chg="add del mod">
          <ac:chgData name="Marine BAYET" userId="d4b4ad781415c63a" providerId="LiveId" clId="{0399D419-9F62-4D32-B4D6-785E03637ADB}" dt="2023-01-23T15:26:44.709" v="500" actId="478"/>
          <ac:picMkLst>
            <pc:docMk/>
            <pc:sldMk cId="1717004710" sldId="281"/>
            <ac:picMk id="10" creationId="{92E5A95C-DAB0-5C78-D511-6A5EC2D05543}"/>
          </ac:picMkLst>
        </pc:picChg>
        <pc:picChg chg="mod">
          <ac:chgData name="Marine BAYET" userId="d4b4ad781415c63a" providerId="LiveId" clId="{0399D419-9F62-4D32-B4D6-785E03637ADB}" dt="2023-01-23T15:25:01.982" v="478" actId="1076"/>
          <ac:picMkLst>
            <pc:docMk/>
            <pc:sldMk cId="1717004710" sldId="281"/>
            <ac:picMk id="11" creationId="{D77E84B8-99D2-3955-451A-FCEC146A8669}"/>
          </ac:picMkLst>
        </pc:picChg>
        <pc:picChg chg="add mod">
          <ac:chgData name="Marine BAYET" userId="d4b4ad781415c63a" providerId="LiveId" clId="{0399D419-9F62-4D32-B4D6-785E03637ADB}" dt="2023-01-23T15:31:14.276" v="540" actId="1076"/>
          <ac:picMkLst>
            <pc:docMk/>
            <pc:sldMk cId="1717004710" sldId="281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25:04.731" v="480" actId="1076"/>
          <ac:picMkLst>
            <pc:docMk/>
            <pc:sldMk cId="1717004710" sldId="281"/>
            <ac:picMk id="13" creationId="{767597E4-01C6-CAE4-B712-C51566CADB5A}"/>
          </ac:picMkLst>
        </pc:picChg>
        <pc:picChg chg="add del mod">
          <ac:chgData name="Marine BAYET" userId="d4b4ad781415c63a" providerId="LiveId" clId="{0399D419-9F62-4D32-B4D6-785E03637ADB}" dt="2023-01-23T15:29:44.186" v="533" actId="478"/>
          <ac:picMkLst>
            <pc:docMk/>
            <pc:sldMk cId="1717004710" sldId="281"/>
            <ac:picMk id="14" creationId="{65E8D6E5-C948-F54D-E108-7AAB244EFF5C}"/>
          </ac:picMkLst>
        </pc:picChg>
        <pc:picChg chg="mod">
          <ac:chgData name="Marine BAYET" userId="d4b4ad781415c63a" providerId="LiveId" clId="{0399D419-9F62-4D32-B4D6-785E03637ADB}" dt="2023-01-23T15:25:03.056" v="479" actId="1076"/>
          <ac:picMkLst>
            <pc:docMk/>
            <pc:sldMk cId="1717004710" sldId="281"/>
            <ac:picMk id="15" creationId="{DC3781F0-7A8A-82C0-98A0-01359DC948E6}"/>
          </ac:picMkLst>
        </pc:picChg>
        <pc:picChg chg="add del mod">
          <ac:chgData name="Marine BAYET" userId="d4b4ad781415c63a" providerId="LiveId" clId="{0399D419-9F62-4D32-B4D6-785E03637ADB}" dt="2023-01-23T15:27:52.148" v="512" actId="478"/>
          <ac:picMkLst>
            <pc:docMk/>
            <pc:sldMk cId="1717004710" sldId="281"/>
            <ac:picMk id="16" creationId="{438BA1E6-611B-62E2-E01C-1AC6D39EA75B}"/>
          </ac:picMkLst>
        </pc:picChg>
        <pc:picChg chg="add del mod">
          <ac:chgData name="Marine BAYET" userId="d4b4ad781415c63a" providerId="LiveId" clId="{0399D419-9F62-4D32-B4D6-785E03637ADB}" dt="2023-01-23T15:29:45.169" v="534" actId="478"/>
          <ac:picMkLst>
            <pc:docMk/>
            <pc:sldMk cId="1717004710" sldId="281"/>
            <ac:picMk id="17" creationId="{7A7BA2ED-FEFB-6EF7-9511-A8E586162197}"/>
          </ac:picMkLst>
        </pc:picChg>
      </pc:sldChg>
      <pc:sldChg chg="addSp delSp modSp add mod">
        <pc:chgData name="Marine BAYET" userId="d4b4ad781415c63a" providerId="LiveId" clId="{0399D419-9F62-4D32-B4D6-785E03637ADB}" dt="2023-01-23T15:35:04.880" v="628" actId="1076"/>
        <pc:sldMkLst>
          <pc:docMk/>
          <pc:sldMk cId="421273529" sldId="282"/>
        </pc:sldMkLst>
        <pc:spChg chg="mod">
          <ac:chgData name="Marine BAYET" userId="d4b4ad781415c63a" providerId="LiveId" clId="{0399D419-9F62-4D32-B4D6-785E03637ADB}" dt="2023-01-23T15:31:45.672" v="544" actId="207"/>
          <ac:spMkLst>
            <pc:docMk/>
            <pc:sldMk cId="421273529" sldId="282"/>
            <ac:spMk id="4" creationId="{7A0B2A33-70D3-6A3D-E6A1-F63E0C05E6EA}"/>
          </ac:spMkLst>
        </pc:spChg>
        <pc:picChg chg="mod">
          <ac:chgData name="Marine BAYET" userId="d4b4ad781415c63a" providerId="LiveId" clId="{0399D419-9F62-4D32-B4D6-785E03637ADB}" dt="2023-01-23T15:33:34.398" v="605" actId="1076"/>
          <ac:picMkLst>
            <pc:docMk/>
            <pc:sldMk cId="421273529" sldId="282"/>
            <ac:picMk id="2" creationId="{26381F03-D122-0853-D061-E311E707912B}"/>
          </ac:picMkLst>
        </pc:picChg>
        <pc:picChg chg="mod">
          <ac:chgData name="Marine BAYET" userId="d4b4ad781415c63a" providerId="LiveId" clId="{0399D419-9F62-4D32-B4D6-785E03637ADB}" dt="2023-01-23T15:32:03.177" v="548" actId="12789"/>
          <ac:picMkLst>
            <pc:docMk/>
            <pc:sldMk cId="421273529" sldId="282"/>
            <ac:picMk id="3" creationId="{AABB4B81-C1A5-3973-3E75-09A13DD95BA5}"/>
          </ac:picMkLst>
        </pc:picChg>
        <pc:picChg chg="add mod">
          <ac:chgData name="Marine BAYET" userId="d4b4ad781415c63a" providerId="LiveId" clId="{0399D419-9F62-4D32-B4D6-785E03637ADB}" dt="2023-01-23T15:35:04.880" v="628" actId="1076"/>
          <ac:picMkLst>
            <pc:docMk/>
            <pc:sldMk cId="421273529" sldId="282"/>
            <ac:picMk id="5" creationId="{E337C95D-AB24-2770-03E4-95F7F9EDB9B1}"/>
          </ac:picMkLst>
        </pc:picChg>
        <pc:picChg chg="add mod">
          <ac:chgData name="Marine BAYET" userId="d4b4ad781415c63a" providerId="LiveId" clId="{0399D419-9F62-4D32-B4D6-785E03637ADB}" dt="2023-01-23T15:33:56.754" v="613" actId="1076"/>
          <ac:picMkLst>
            <pc:docMk/>
            <pc:sldMk cId="421273529" sldId="282"/>
            <ac:picMk id="6" creationId="{8745AF35-5994-4956-994E-73C49CBD836A}"/>
          </ac:picMkLst>
        </pc:picChg>
        <pc:picChg chg="add del mod">
          <ac:chgData name="Marine BAYET" userId="d4b4ad781415c63a" providerId="LiveId" clId="{0399D419-9F62-4D32-B4D6-785E03637ADB}" dt="2023-01-23T15:34:24.200" v="620" actId="478"/>
          <ac:picMkLst>
            <pc:docMk/>
            <pc:sldMk cId="421273529" sldId="282"/>
            <ac:picMk id="7" creationId="{AE8459B9-7DD3-BD04-E62B-732C6620E1D6}"/>
          </ac:picMkLst>
        </pc:picChg>
        <pc:picChg chg="add mod">
          <ac:chgData name="Marine BAYET" userId="d4b4ad781415c63a" providerId="LiveId" clId="{0399D419-9F62-4D32-B4D6-785E03637ADB}" dt="2023-01-23T15:34:53.714" v="626" actId="1076"/>
          <ac:picMkLst>
            <pc:docMk/>
            <pc:sldMk cId="421273529" sldId="282"/>
            <ac:picMk id="8" creationId="{48D33F33-1972-12C1-4A6F-DC0FBD6DFD56}"/>
          </ac:picMkLst>
        </pc:picChg>
        <pc:picChg chg="mod">
          <ac:chgData name="Marine BAYET" userId="d4b4ad781415c63a" providerId="LiveId" clId="{0399D419-9F62-4D32-B4D6-785E03637ADB}" dt="2023-01-23T15:33:44.458" v="609" actId="14100"/>
          <ac:picMkLst>
            <pc:docMk/>
            <pc:sldMk cId="421273529" sldId="282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3T15:34:00.496" v="615" actId="14100"/>
          <ac:picMkLst>
            <pc:docMk/>
            <pc:sldMk cId="421273529" sldId="282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33:48.406" v="610" actId="1076"/>
          <ac:picMkLst>
            <pc:docMk/>
            <pc:sldMk cId="421273529" sldId="282"/>
            <ac:picMk id="13" creationId="{767597E4-01C6-CAE4-B712-C51566CADB5A}"/>
          </ac:picMkLst>
        </pc:picChg>
        <pc:picChg chg="del">
          <ac:chgData name="Marine BAYET" userId="d4b4ad781415c63a" providerId="LiveId" clId="{0399D419-9F62-4D32-B4D6-785E03637ADB}" dt="2023-01-23T15:31:21.978" v="541" actId="478"/>
          <ac:picMkLst>
            <pc:docMk/>
            <pc:sldMk cId="421273529" sldId="282"/>
            <ac:picMk id="14" creationId="{65E8D6E5-C948-F54D-E108-7AAB244EFF5C}"/>
          </ac:picMkLst>
        </pc:picChg>
        <pc:picChg chg="mod">
          <ac:chgData name="Marine BAYET" userId="d4b4ad781415c63a" providerId="LiveId" clId="{0399D419-9F62-4D32-B4D6-785E03637ADB}" dt="2023-01-23T15:33:44.458" v="609" actId="14100"/>
          <ac:picMkLst>
            <pc:docMk/>
            <pc:sldMk cId="421273529" sldId="282"/>
            <ac:picMk id="15" creationId="{DC3781F0-7A8A-82C0-98A0-01359DC948E6}"/>
          </ac:picMkLst>
        </pc:picChg>
      </pc:sldChg>
      <pc:sldChg chg="addSp delSp modSp add mod">
        <pc:chgData name="Marine BAYET" userId="d4b4ad781415c63a" providerId="LiveId" clId="{0399D419-9F62-4D32-B4D6-785E03637ADB}" dt="2023-01-23T15:37:10.295" v="684" actId="1076"/>
        <pc:sldMkLst>
          <pc:docMk/>
          <pc:sldMk cId="3216101330" sldId="283"/>
        </pc:sldMkLst>
        <pc:spChg chg="mod">
          <ac:chgData name="Marine BAYET" userId="d4b4ad781415c63a" providerId="LiveId" clId="{0399D419-9F62-4D32-B4D6-785E03637ADB}" dt="2023-01-23T15:37:10.295" v="684" actId="1076"/>
          <ac:spMkLst>
            <pc:docMk/>
            <pc:sldMk cId="3216101330" sldId="283"/>
            <ac:spMk id="4" creationId="{7A0B2A33-70D3-6A3D-E6A1-F63E0C05E6EA}"/>
          </ac:spMkLst>
        </pc:spChg>
        <pc:spChg chg="add del mod">
          <ac:chgData name="Marine BAYET" userId="d4b4ad781415c63a" providerId="LiveId" clId="{0399D419-9F62-4D32-B4D6-785E03637ADB}" dt="2023-01-23T15:33:18.665" v="600" actId="478"/>
          <ac:spMkLst>
            <pc:docMk/>
            <pc:sldMk cId="3216101330" sldId="283"/>
            <ac:spMk id="7" creationId="{4EB6F05B-DC5A-34CB-05D4-EDDAD4998FF5}"/>
          </ac:spMkLst>
        </pc:spChg>
        <pc:picChg chg="add del">
          <ac:chgData name="Marine BAYET" userId="d4b4ad781415c63a" providerId="LiveId" clId="{0399D419-9F62-4D32-B4D6-785E03637ADB}" dt="2023-01-23T15:33:15.844" v="599" actId="478"/>
          <ac:picMkLst>
            <pc:docMk/>
            <pc:sldMk cId="3216101330" sldId="283"/>
            <ac:picMk id="3" creationId="{AABB4B81-C1A5-3973-3E75-09A13DD95BA5}"/>
          </ac:picMkLst>
        </pc:picChg>
        <pc:picChg chg="del">
          <ac:chgData name="Marine BAYET" userId="d4b4ad781415c63a" providerId="LiveId" clId="{0399D419-9F62-4D32-B4D6-785E03637ADB}" dt="2023-01-23T15:33:13.165" v="597" actId="478"/>
          <ac:picMkLst>
            <pc:docMk/>
            <pc:sldMk cId="3216101330" sldId="283"/>
            <ac:picMk id="5" creationId="{E337C95D-AB24-2770-03E4-95F7F9EDB9B1}"/>
          </ac:picMkLst>
        </pc:picChg>
        <pc:picChg chg="add del mod">
          <ac:chgData name="Marine BAYET" userId="d4b4ad781415c63a" providerId="LiveId" clId="{0399D419-9F62-4D32-B4D6-785E03637ADB}" dt="2023-01-23T15:34:39.744" v="622" actId="478"/>
          <ac:picMkLst>
            <pc:docMk/>
            <pc:sldMk cId="3216101330" sldId="283"/>
            <ac:picMk id="8" creationId="{86CC4858-1606-4D91-2E35-6FA48B2C8366}"/>
          </ac:picMkLst>
        </pc:picChg>
      </pc:sldChg>
      <pc:sldChg chg="addSp delSp modSp add mod">
        <pc:chgData name="Marine BAYET" userId="d4b4ad781415c63a" providerId="LiveId" clId="{0399D419-9F62-4D32-B4D6-785E03637ADB}" dt="2023-01-23T15:36:38.362" v="681" actId="1076"/>
        <pc:sldMkLst>
          <pc:docMk/>
          <pc:sldMk cId="3015993046" sldId="284"/>
        </pc:sldMkLst>
        <pc:spChg chg="add del mod">
          <ac:chgData name="Marine BAYET" userId="d4b4ad781415c63a" providerId="LiveId" clId="{0399D419-9F62-4D32-B4D6-785E03637ADB}" dt="2023-01-23T15:35:16.556" v="631" actId="478"/>
          <ac:spMkLst>
            <pc:docMk/>
            <pc:sldMk cId="3015993046" sldId="284"/>
            <ac:spMk id="9" creationId="{C3F351FB-752B-7417-77A5-37C95F132281}"/>
          </ac:spMkLst>
        </pc:spChg>
        <pc:picChg chg="mod">
          <ac:chgData name="Marine BAYET" userId="d4b4ad781415c63a" providerId="LiveId" clId="{0399D419-9F62-4D32-B4D6-785E03637ADB}" dt="2023-01-23T15:35:22.476" v="634" actId="1076"/>
          <ac:picMkLst>
            <pc:docMk/>
            <pc:sldMk cId="3015993046" sldId="284"/>
            <ac:picMk id="2" creationId="{26381F03-D122-0853-D061-E311E707912B}"/>
          </ac:picMkLst>
        </pc:picChg>
        <pc:picChg chg="del">
          <ac:chgData name="Marine BAYET" userId="d4b4ad781415c63a" providerId="LiveId" clId="{0399D419-9F62-4D32-B4D6-785E03637ADB}" dt="2023-01-23T15:35:14.862" v="630" actId="478"/>
          <ac:picMkLst>
            <pc:docMk/>
            <pc:sldMk cId="3015993046" sldId="284"/>
            <ac:picMk id="5" creationId="{E337C95D-AB24-2770-03E4-95F7F9EDB9B1}"/>
          </ac:picMkLst>
        </pc:picChg>
        <pc:picChg chg="del mod">
          <ac:chgData name="Marine BAYET" userId="d4b4ad781415c63a" providerId="LiveId" clId="{0399D419-9F62-4D32-B4D6-785E03637ADB}" dt="2023-01-23T15:35:33.859" v="636" actId="478"/>
          <ac:picMkLst>
            <pc:docMk/>
            <pc:sldMk cId="3015993046" sldId="284"/>
            <ac:picMk id="6" creationId="{8745AF35-5994-4956-994E-73C49CBD836A}"/>
          </ac:picMkLst>
        </pc:picChg>
        <pc:picChg chg="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8" creationId="{48D33F33-1972-12C1-4A6F-DC0FBD6DFD56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0" creationId="{71832D46-E161-5F8D-0604-6B53621A340B}"/>
          </ac:picMkLst>
        </pc:picChg>
        <pc:picChg chg="mod">
          <ac:chgData name="Marine BAYET" userId="d4b4ad781415c63a" providerId="LiveId" clId="{0399D419-9F62-4D32-B4D6-785E03637ADB}" dt="2023-01-23T15:36:31.012" v="677" actId="1076"/>
          <ac:picMkLst>
            <pc:docMk/>
            <pc:sldMk cId="3015993046" sldId="284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3T15:36:38.362" v="681" actId="1076"/>
          <ac:picMkLst>
            <pc:docMk/>
            <pc:sldMk cId="3015993046" sldId="284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36:34.293" v="680" actId="1076"/>
          <ac:picMkLst>
            <pc:docMk/>
            <pc:sldMk cId="3015993046" sldId="284"/>
            <ac:picMk id="13" creationId="{767597E4-01C6-CAE4-B712-C51566CADB5A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4" creationId="{48AB34F6-4037-43ED-F843-B32CE7620CA3}"/>
          </ac:picMkLst>
        </pc:picChg>
        <pc:picChg chg="mod">
          <ac:chgData name="Marine BAYET" userId="d4b4ad781415c63a" providerId="LiveId" clId="{0399D419-9F62-4D32-B4D6-785E03637ADB}" dt="2023-01-23T15:36:32.914" v="679" actId="1076"/>
          <ac:picMkLst>
            <pc:docMk/>
            <pc:sldMk cId="3015993046" sldId="284"/>
            <ac:picMk id="15" creationId="{DC3781F0-7A8A-82C0-98A0-01359DC948E6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6" creationId="{23D464DA-D3F6-DF95-CD9D-B3631AB2246A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7" creationId="{D9F528DF-5D3F-894B-CBED-5031E15660A9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8" creationId="{45AD734D-17BD-4BC7-E964-4C8CD728CA62}"/>
          </ac:picMkLst>
        </pc:picChg>
      </pc:sldChg>
      <pc:sldChg chg="modSp add mod">
        <pc:chgData name="Marine BAYET" userId="d4b4ad781415c63a" providerId="LiveId" clId="{0399D419-9F62-4D32-B4D6-785E03637ADB}" dt="2023-01-23T15:37:22.990" v="688" actId="207"/>
        <pc:sldMkLst>
          <pc:docMk/>
          <pc:sldMk cId="1372392689" sldId="285"/>
        </pc:sldMkLst>
        <pc:spChg chg="mod">
          <ac:chgData name="Marine BAYET" userId="d4b4ad781415c63a" providerId="LiveId" clId="{0399D419-9F62-4D32-B4D6-785E03637ADB}" dt="2023-01-23T15:37:22.990" v="688" actId="207"/>
          <ac:spMkLst>
            <pc:docMk/>
            <pc:sldMk cId="1372392689" sldId="285"/>
            <ac:spMk id="4" creationId="{7A0B2A33-70D3-6A3D-E6A1-F63E0C05E6EA}"/>
          </ac:spMkLst>
        </pc:spChg>
      </pc:sldChg>
      <pc:sldChg chg="modSp add mod">
        <pc:chgData name="Marine BAYET" userId="d4b4ad781415c63a" providerId="LiveId" clId="{0399D419-9F62-4D32-B4D6-785E03637ADB}" dt="2023-01-23T15:37:38.211" v="690" actId="1076"/>
        <pc:sldMkLst>
          <pc:docMk/>
          <pc:sldMk cId="1555901708" sldId="286"/>
        </pc:sldMkLst>
        <pc:picChg chg="mod">
          <ac:chgData name="Marine BAYET" userId="d4b4ad781415c63a" providerId="LiveId" clId="{0399D419-9F62-4D32-B4D6-785E03637ADB}" dt="2023-01-23T15:37:38.211" v="690" actId="1076"/>
          <ac:picMkLst>
            <pc:docMk/>
            <pc:sldMk cId="1555901708" sldId="286"/>
            <ac:picMk id="12" creationId="{37816477-3992-C924-4F80-CA4B803C56B9}"/>
          </ac:picMkLst>
        </pc:picChg>
      </pc:sldChg>
      <pc:sldChg chg="addSp delSp modSp add mod">
        <pc:chgData name="Marine BAYET" userId="d4b4ad781415c63a" providerId="LiveId" clId="{0399D419-9F62-4D32-B4D6-785E03637ADB}" dt="2023-01-23T15:42:43.530" v="748" actId="1076"/>
        <pc:sldMkLst>
          <pc:docMk/>
          <pc:sldMk cId="371934427" sldId="287"/>
        </pc:sldMkLst>
        <pc:spChg chg="mod">
          <ac:chgData name="Marine BAYET" userId="d4b4ad781415c63a" providerId="LiveId" clId="{0399D419-9F62-4D32-B4D6-785E03637ADB}" dt="2023-01-23T15:41:11.088" v="718" actId="1076"/>
          <ac:spMkLst>
            <pc:docMk/>
            <pc:sldMk cId="371934427" sldId="287"/>
            <ac:spMk id="4" creationId="{7A0B2A33-70D3-6A3D-E6A1-F63E0C05E6EA}"/>
          </ac:spMkLst>
        </pc:spChg>
        <pc:spChg chg="add mod">
          <ac:chgData name="Marine BAYET" userId="d4b4ad781415c63a" providerId="LiveId" clId="{0399D419-9F62-4D32-B4D6-785E03637ADB}" dt="2023-01-23T15:41:20.886" v="731" actId="1037"/>
          <ac:spMkLst>
            <pc:docMk/>
            <pc:sldMk cId="371934427" sldId="287"/>
            <ac:spMk id="6" creationId="{D46201C6-31D2-B784-988F-857412F57738}"/>
          </ac:spMkLst>
        </pc:spChg>
        <pc:picChg chg="mod">
          <ac:chgData name="Marine BAYET" userId="d4b4ad781415c63a" providerId="LiveId" clId="{0399D419-9F62-4D32-B4D6-785E03637ADB}" dt="2023-01-23T15:41:43.505" v="738" actId="1076"/>
          <ac:picMkLst>
            <pc:docMk/>
            <pc:sldMk cId="371934427" sldId="287"/>
            <ac:picMk id="2" creationId="{26381F03-D122-0853-D061-E311E707912B}"/>
          </ac:picMkLst>
        </pc:picChg>
        <pc:picChg chg="del mod modCrop">
          <ac:chgData name="Marine BAYET" userId="d4b4ad781415c63a" providerId="LiveId" clId="{0399D419-9F62-4D32-B4D6-785E03637ADB}" dt="2023-01-23T15:40:10.121" v="696" actId="478"/>
          <ac:picMkLst>
            <pc:docMk/>
            <pc:sldMk cId="371934427" sldId="287"/>
            <ac:picMk id="3" creationId="{AABB4B81-C1A5-3973-3E75-09A13DD95BA5}"/>
          </ac:picMkLst>
        </pc:picChg>
        <pc:picChg chg="add mod ord">
          <ac:chgData name="Marine BAYET" userId="d4b4ad781415c63a" providerId="LiveId" clId="{0399D419-9F62-4D32-B4D6-785E03637ADB}" dt="2023-01-23T15:40:18.544" v="700" actId="167"/>
          <ac:picMkLst>
            <pc:docMk/>
            <pc:sldMk cId="371934427" sldId="287"/>
            <ac:picMk id="5" creationId="{5D0581F8-CDD8-FFCB-255B-C9DEDAE260A0}"/>
          </ac:picMkLst>
        </pc:picChg>
        <pc:picChg chg="mod">
          <ac:chgData name="Marine BAYET" userId="d4b4ad781415c63a" providerId="LiveId" clId="{0399D419-9F62-4D32-B4D6-785E03637ADB}" dt="2023-01-23T15:42:42.271" v="747" actId="1076"/>
          <ac:picMkLst>
            <pc:docMk/>
            <pc:sldMk cId="371934427" sldId="287"/>
            <ac:picMk id="11" creationId="{D77E84B8-99D2-3955-451A-FCEC146A8669}"/>
          </ac:picMkLst>
        </pc:picChg>
        <pc:picChg chg="del mod">
          <ac:chgData name="Marine BAYET" userId="d4b4ad781415c63a" providerId="LiveId" clId="{0399D419-9F62-4D32-B4D6-785E03637ADB}" dt="2023-01-23T15:42:27.620" v="746" actId="478"/>
          <ac:picMkLst>
            <pc:docMk/>
            <pc:sldMk cId="371934427" sldId="287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42:22.304" v="744" actId="1076"/>
          <ac:picMkLst>
            <pc:docMk/>
            <pc:sldMk cId="371934427" sldId="287"/>
            <ac:picMk id="13" creationId="{767597E4-01C6-CAE4-B712-C51566CADB5A}"/>
          </ac:picMkLst>
        </pc:picChg>
        <pc:picChg chg="mod">
          <ac:chgData name="Marine BAYET" userId="d4b4ad781415c63a" providerId="LiveId" clId="{0399D419-9F62-4D32-B4D6-785E03637ADB}" dt="2023-01-23T15:42:43.530" v="748" actId="1076"/>
          <ac:picMkLst>
            <pc:docMk/>
            <pc:sldMk cId="371934427" sldId="287"/>
            <ac:picMk id="15" creationId="{DC3781F0-7A8A-82C0-98A0-01359DC948E6}"/>
          </ac:picMkLst>
        </pc:picChg>
      </pc:sldChg>
      <pc:sldChg chg="addSp modSp add">
        <pc:chgData name="Marine BAYET" userId="d4b4ad781415c63a" providerId="LiveId" clId="{0399D419-9F62-4D32-B4D6-785E03637ADB}" dt="2023-01-23T15:43:26.526" v="762" actId="1076"/>
        <pc:sldMkLst>
          <pc:docMk/>
          <pc:sldMk cId="3786377098" sldId="288"/>
        </pc:sldMkLst>
        <pc:picChg chg="add mod">
          <ac:chgData name="Marine BAYET" userId="d4b4ad781415c63a" providerId="LiveId" clId="{0399D419-9F62-4D32-B4D6-785E03637ADB}" dt="2023-01-23T15:43:09.284" v="753" actId="1076"/>
          <ac:picMkLst>
            <pc:docMk/>
            <pc:sldMk cId="3786377098" sldId="288"/>
            <ac:picMk id="3" creationId="{4BF9C5BE-C3D5-E3A6-3A73-0CDF61BB681C}"/>
          </ac:picMkLst>
        </pc:picChg>
        <pc:picChg chg="add mod">
          <ac:chgData name="Marine BAYET" userId="d4b4ad781415c63a" providerId="LiveId" clId="{0399D419-9F62-4D32-B4D6-785E03637ADB}" dt="2023-01-23T15:43:11.516" v="754" actId="1076"/>
          <ac:picMkLst>
            <pc:docMk/>
            <pc:sldMk cId="3786377098" sldId="288"/>
            <ac:picMk id="7" creationId="{A3F39764-7234-3CC4-E03E-C7352CB92E41}"/>
          </ac:picMkLst>
        </pc:picChg>
        <pc:picChg chg="add mod">
          <ac:chgData name="Marine BAYET" userId="d4b4ad781415c63a" providerId="LiveId" clId="{0399D419-9F62-4D32-B4D6-785E03637ADB}" dt="2023-01-23T15:43:13.155" v="755" actId="1076"/>
          <ac:picMkLst>
            <pc:docMk/>
            <pc:sldMk cId="3786377098" sldId="288"/>
            <ac:picMk id="8" creationId="{E2268B3C-4471-083A-0E03-A0C087B48029}"/>
          </ac:picMkLst>
        </pc:picChg>
        <pc:picChg chg="add mod">
          <ac:chgData name="Marine BAYET" userId="d4b4ad781415c63a" providerId="LiveId" clId="{0399D419-9F62-4D32-B4D6-785E03637ADB}" dt="2023-01-23T15:43:14.719" v="756" actId="1076"/>
          <ac:picMkLst>
            <pc:docMk/>
            <pc:sldMk cId="3786377098" sldId="288"/>
            <ac:picMk id="9" creationId="{A6239F80-2FC9-51AB-76D6-FBF7D0258E92}"/>
          </ac:picMkLst>
        </pc:picChg>
        <pc:picChg chg="add mod">
          <ac:chgData name="Marine BAYET" userId="d4b4ad781415c63a" providerId="LiveId" clId="{0399D419-9F62-4D32-B4D6-785E03637ADB}" dt="2023-01-23T15:43:20.068" v="758" actId="1076"/>
          <ac:picMkLst>
            <pc:docMk/>
            <pc:sldMk cId="3786377098" sldId="288"/>
            <ac:picMk id="10" creationId="{BF932D41-421A-DA02-4956-DFBA51CE3640}"/>
          </ac:picMkLst>
        </pc:picChg>
        <pc:picChg chg="add mod">
          <ac:chgData name="Marine BAYET" userId="d4b4ad781415c63a" providerId="LiveId" clId="{0399D419-9F62-4D32-B4D6-785E03637ADB}" dt="2023-01-23T15:43:22.939" v="760" actId="1076"/>
          <ac:picMkLst>
            <pc:docMk/>
            <pc:sldMk cId="3786377098" sldId="288"/>
            <ac:picMk id="12" creationId="{24D6AD1E-E3BD-F783-B575-B693632D510B}"/>
          </ac:picMkLst>
        </pc:picChg>
        <pc:picChg chg="add mod">
          <ac:chgData name="Marine BAYET" userId="d4b4ad781415c63a" providerId="LiveId" clId="{0399D419-9F62-4D32-B4D6-785E03637ADB}" dt="2023-01-23T15:43:26.526" v="762" actId="1076"/>
          <ac:picMkLst>
            <pc:docMk/>
            <pc:sldMk cId="3786377098" sldId="288"/>
            <ac:picMk id="14" creationId="{50C9EFE3-B419-5ED7-8814-D51253EFCCC2}"/>
          </ac:picMkLst>
        </pc:picChg>
      </pc:sldChg>
      <pc:sldChg chg="modSp add mod">
        <pc:chgData name="Marine BAYET" userId="d4b4ad781415c63a" providerId="LiveId" clId="{0399D419-9F62-4D32-B4D6-785E03637ADB}" dt="2023-01-23T15:54:15.298" v="834" actId="207"/>
        <pc:sldMkLst>
          <pc:docMk/>
          <pc:sldMk cId="2372550561" sldId="289"/>
        </pc:sldMkLst>
        <pc:spChg chg="mod">
          <ac:chgData name="Marine BAYET" userId="d4b4ad781415c63a" providerId="LiveId" clId="{0399D419-9F62-4D32-B4D6-785E03637ADB}" dt="2023-01-23T15:44:40.252" v="775" actId="207"/>
          <ac:spMkLst>
            <pc:docMk/>
            <pc:sldMk cId="2372550561" sldId="289"/>
            <ac:spMk id="4" creationId="{7A0B2A33-70D3-6A3D-E6A1-F63E0C05E6EA}"/>
          </ac:spMkLst>
        </pc:spChg>
        <pc:spChg chg="mod">
          <ac:chgData name="Marine BAYET" userId="d4b4ad781415c63a" providerId="LiveId" clId="{0399D419-9F62-4D32-B4D6-785E03637ADB}" dt="2023-01-23T15:54:15.298" v="834" actId="207"/>
          <ac:spMkLst>
            <pc:docMk/>
            <pc:sldMk cId="2372550561" sldId="289"/>
            <ac:spMk id="6" creationId="{D46201C6-31D2-B784-988F-857412F57738}"/>
          </ac:spMkLst>
        </pc:spChg>
      </pc:sldChg>
      <pc:sldChg chg="modSp add mod">
        <pc:chgData name="Marine BAYET" userId="d4b4ad781415c63a" providerId="LiveId" clId="{0399D419-9F62-4D32-B4D6-785E03637ADB}" dt="2023-01-24T10:48:42.604" v="996" actId="207"/>
        <pc:sldMkLst>
          <pc:docMk/>
          <pc:sldMk cId="3701129701" sldId="290"/>
        </pc:sldMkLst>
        <pc:spChg chg="mod">
          <ac:chgData name="Marine BAYET" userId="d4b4ad781415c63a" providerId="LiveId" clId="{0399D419-9F62-4D32-B4D6-785E03637ADB}" dt="2023-01-24T10:48:42.604" v="996" actId="207"/>
          <ac:spMkLst>
            <pc:docMk/>
            <pc:sldMk cId="3701129701" sldId="290"/>
            <ac:spMk id="6" creationId="{D46201C6-31D2-B784-988F-857412F57738}"/>
          </ac:spMkLst>
        </pc:spChg>
      </pc:sldChg>
      <pc:sldChg chg="addSp delSp modSp add mod">
        <pc:chgData name="Marine BAYET" userId="d4b4ad781415c63a" providerId="LiveId" clId="{0399D419-9F62-4D32-B4D6-785E03637ADB}" dt="2023-01-23T15:50:30.922" v="832" actId="478"/>
        <pc:sldMkLst>
          <pc:docMk/>
          <pc:sldMk cId="2386565655" sldId="291"/>
        </pc:sldMkLst>
        <pc:spChg chg="add del mod">
          <ac:chgData name="Marine BAYET" userId="d4b4ad781415c63a" providerId="LiveId" clId="{0399D419-9F62-4D32-B4D6-785E03637ADB}" dt="2023-01-23T15:47:27.408" v="787"/>
          <ac:spMkLst>
            <pc:docMk/>
            <pc:sldMk cId="2386565655" sldId="291"/>
            <ac:spMk id="3" creationId="{CDE92414-CA01-B2CF-5BD9-DD3F6CFD09F3}"/>
          </ac:spMkLst>
        </pc:spChg>
        <pc:spChg chg="add del">
          <ac:chgData name="Marine BAYET" userId="d4b4ad781415c63a" providerId="LiveId" clId="{0399D419-9F62-4D32-B4D6-785E03637ADB}" dt="2023-01-23T15:49:45.443" v="822" actId="478"/>
          <ac:spMkLst>
            <pc:docMk/>
            <pc:sldMk cId="2386565655" sldId="291"/>
            <ac:spMk id="4" creationId="{7A0B2A33-70D3-6A3D-E6A1-F63E0C05E6EA}"/>
          </ac:spMkLst>
        </pc:spChg>
        <pc:spChg chg="add del">
          <ac:chgData name="Marine BAYET" userId="d4b4ad781415c63a" providerId="LiveId" clId="{0399D419-9F62-4D32-B4D6-785E03637ADB}" dt="2023-01-23T15:47:31.041" v="790" actId="478"/>
          <ac:spMkLst>
            <pc:docMk/>
            <pc:sldMk cId="2386565655" sldId="291"/>
            <ac:spMk id="6" creationId="{D46201C6-31D2-B784-988F-857412F57738}"/>
          </ac:spMkLst>
        </pc:spChg>
        <pc:spChg chg="add del mod">
          <ac:chgData name="Marine BAYET" userId="d4b4ad781415c63a" providerId="LiveId" clId="{0399D419-9F62-4D32-B4D6-785E03637ADB}" dt="2023-01-23T15:47:27.408" v="787"/>
          <ac:spMkLst>
            <pc:docMk/>
            <pc:sldMk cId="2386565655" sldId="291"/>
            <ac:spMk id="7" creationId="{1642AB38-F9FB-C96E-742B-0D3334709BCE}"/>
          </ac:spMkLst>
        </pc:spChg>
        <pc:spChg chg="add del mod">
          <ac:chgData name="Marine BAYET" userId="d4b4ad781415c63a" providerId="LiveId" clId="{0399D419-9F62-4D32-B4D6-785E03637ADB}" dt="2023-01-23T15:49:40.636" v="821" actId="1036"/>
          <ac:spMkLst>
            <pc:docMk/>
            <pc:sldMk cId="2386565655" sldId="291"/>
            <ac:spMk id="8" creationId="{D0B4BBE2-6183-0ACF-0498-6AC931673251}"/>
          </ac:spMkLst>
        </pc:spChg>
        <pc:spChg chg="add mod">
          <ac:chgData name="Marine BAYET" userId="d4b4ad781415c63a" providerId="LiveId" clId="{0399D419-9F62-4D32-B4D6-785E03637ADB}" dt="2023-01-23T15:49:52.523" v="824" actId="1036"/>
          <ac:spMkLst>
            <pc:docMk/>
            <pc:sldMk cId="2386565655" sldId="291"/>
            <ac:spMk id="9" creationId="{1A89CC3D-462D-99D4-8872-1C8EB51C7028}"/>
          </ac:spMkLst>
        </pc:sp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2" creationId="{26381F03-D122-0853-D061-E311E707912B}"/>
          </ac:picMkLst>
        </pc:picChg>
        <pc:picChg chg="add del mod">
          <ac:chgData name="Marine BAYET" userId="d4b4ad781415c63a" providerId="LiveId" clId="{0399D419-9F62-4D32-B4D6-785E03637ADB}" dt="2023-01-23T15:50:30.922" v="832" actId="478"/>
          <ac:picMkLst>
            <pc:docMk/>
            <pc:sldMk cId="2386565655" sldId="291"/>
            <ac:picMk id="10" creationId="{B8B5B5CE-4787-DCBF-48C1-6E355377F29D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1" creationId="{D77E84B8-99D2-3955-451A-FCEC146A8669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3" creationId="{767597E4-01C6-CAE4-B712-C51566CADB5A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5" creationId="{DC3781F0-7A8A-82C0-98A0-01359DC948E6}"/>
          </ac:picMkLst>
        </pc:picChg>
      </pc:sldChg>
      <pc:sldChg chg="modSp add mod">
        <pc:chgData name="Marine BAYET" userId="d4b4ad781415c63a" providerId="LiveId" clId="{0399D419-9F62-4D32-B4D6-785E03637ADB}" dt="2023-01-23T15:54:29.057" v="836" actId="207"/>
        <pc:sldMkLst>
          <pc:docMk/>
          <pc:sldMk cId="3900391528" sldId="292"/>
        </pc:sldMkLst>
        <pc:spChg chg="mod">
          <ac:chgData name="Marine BAYET" userId="d4b4ad781415c63a" providerId="LiveId" clId="{0399D419-9F62-4D32-B4D6-785E03637ADB}" dt="2023-01-23T15:54:29.057" v="836" actId="207"/>
          <ac:spMkLst>
            <pc:docMk/>
            <pc:sldMk cId="3900391528" sldId="292"/>
            <ac:spMk id="6" creationId="{D46201C6-31D2-B784-988F-857412F57738}"/>
          </ac:spMkLst>
        </pc:spChg>
      </pc:sldChg>
      <pc:sldChg chg="addSp delSp modSp add mod">
        <pc:chgData name="Marine BAYET" userId="d4b4ad781415c63a" providerId="LiveId" clId="{0399D419-9F62-4D32-B4D6-785E03637ADB}" dt="2023-01-24T10:46:15.687" v="994" actId="165"/>
        <pc:sldMkLst>
          <pc:docMk/>
          <pc:sldMk cId="1576046467" sldId="293"/>
        </pc:sldMkLst>
        <pc:spChg chg="add del mod">
          <ac:chgData name="Marine BAYET" userId="d4b4ad781415c63a" providerId="LiveId" clId="{0399D419-9F62-4D32-B4D6-785E03637ADB}" dt="2023-01-23T16:06:08.347" v="903" actId="478"/>
          <ac:spMkLst>
            <pc:docMk/>
            <pc:sldMk cId="1576046467" sldId="293"/>
            <ac:spMk id="3" creationId="{22ACA8E3-BC19-4324-1410-B081073A1989}"/>
          </ac:spMkLst>
        </pc:spChg>
        <pc:spChg chg="mod">
          <ac:chgData name="Marine BAYET" userId="d4b4ad781415c63a" providerId="LiveId" clId="{0399D419-9F62-4D32-B4D6-785E03637ADB}" dt="2023-01-24T10:46:15.687" v="994" actId="165"/>
          <ac:spMkLst>
            <pc:docMk/>
            <pc:sldMk cId="1576046467" sldId="293"/>
            <ac:spMk id="4" creationId="{7A0B2A33-70D3-6A3D-E6A1-F63E0C05E6EA}"/>
          </ac:spMkLst>
        </pc:spChg>
        <pc:spChg chg="mod">
          <ac:chgData name="Marine BAYET" userId="d4b4ad781415c63a" providerId="LiveId" clId="{0399D419-9F62-4D32-B4D6-785E03637ADB}" dt="2023-01-24T10:46:15.687" v="994" actId="165"/>
          <ac:spMkLst>
            <pc:docMk/>
            <pc:sldMk cId="1576046467" sldId="293"/>
            <ac:spMk id="6" creationId="{D46201C6-31D2-B784-988F-857412F57738}"/>
          </ac:spMkLst>
        </pc:spChg>
        <pc:grpChg chg="add mod topLvl">
          <ac:chgData name="Marine BAYET" userId="d4b4ad781415c63a" providerId="LiveId" clId="{0399D419-9F62-4D32-B4D6-785E03637ADB}" dt="2023-01-24T10:46:15.687" v="994" actId="165"/>
          <ac:grpSpMkLst>
            <pc:docMk/>
            <pc:sldMk cId="1576046467" sldId="293"/>
            <ac:grpSpMk id="3" creationId="{A6D7F058-3410-8C4F-6694-80DBD4A434EB}"/>
          </ac:grpSpMkLst>
        </pc:grpChg>
        <pc:grpChg chg="add del mod">
          <ac:chgData name="Marine BAYET" userId="d4b4ad781415c63a" providerId="LiveId" clId="{0399D419-9F62-4D32-B4D6-785E03637ADB}" dt="2023-01-24T10:46:15.687" v="994" actId="165"/>
          <ac:grpSpMkLst>
            <pc:docMk/>
            <pc:sldMk cId="1576046467" sldId="293"/>
            <ac:grpSpMk id="7" creationId="{A92CDEE3-41F9-5A93-AB17-4F3232BC7D3A}"/>
          </ac:grpSpMkLst>
        </pc:grp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2" creationId="{26381F03-D122-0853-D061-E311E707912B}"/>
          </ac:picMkLst>
        </pc:picChg>
        <pc:picChg chg="mod topLvl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5" creationId="{5D0581F8-CDD8-FFCB-255B-C9DEDAE260A0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3" creationId="{767597E4-01C6-CAE4-B712-C51566CADB5A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5" creationId="{DC3781F0-7A8A-82C0-98A0-01359DC948E6}"/>
          </ac:picMkLst>
        </pc:picChg>
      </pc:sldChg>
      <pc:sldChg chg="addSp delSp modSp new mod">
        <pc:chgData name="Marine BAYET" userId="d4b4ad781415c63a" providerId="LiveId" clId="{0399D419-9F62-4D32-B4D6-785E03637ADB}" dt="2023-01-23T17:45:35.426" v="968" actId="14100"/>
        <pc:sldMkLst>
          <pc:docMk/>
          <pc:sldMk cId="1767803729" sldId="294"/>
        </pc:sldMkLst>
        <pc:spChg chg="del">
          <ac:chgData name="Marine BAYET" userId="d4b4ad781415c63a" providerId="LiveId" clId="{0399D419-9F62-4D32-B4D6-785E03637ADB}" dt="2023-01-23T17:27:42.393" v="963" actId="478"/>
          <ac:spMkLst>
            <pc:docMk/>
            <pc:sldMk cId="1767803729" sldId="294"/>
            <ac:spMk id="2" creationId="{45D39529-F1C8-8854-23FB-8E991CC82715}"/>
          </ac:spMkLst>
        </pc:spChg>
        <pc:spChg chg="del">
          <ac:chgData name="Marine BAYET" userId="d4b4ad781415c63a" providerId="LiveId" clId="{0399D419-9F62-4D32-B4D6-785E03637ADB}" dt="2023-01-23T17:27:44.379" v="964" actId="478"/>
          <ac:spMkLst>
            <pc:docMk/>
            <pc:sldMk cId="1767803729" sldId="294"/>
            <ac:spMk id="3" creationId="{B893F058-4887-FC7C-EAD2-CC6D78BFD099}"/>
          </ac:spMkLst>
        </pc:spChg>
        <pc:picChg chg="add mod">
          <ac:chgData name="Marine BAYET" userId="d4b4ad781415c63a" providerId="LiveId" clId="{0399D419-9F62-4D32-B4D6-785E03637ADB}" dt="2023-01-23T17:45:35.426" v="968" actId="14100"/>
          <ac:picMkLst>
            <pc:docMk/>
            <pc:sldMk cId="1767803729" sldId="294"/>
            <ac:picMk id="5" creationId="{17C8FCD4-5B67-85DC-44D2-DC9FCC76F534}"/>
          </ac:picMkLst>
        </pc:picChg>
      </pc:sldChg>
      <pc:sldChg chg="addSp delSp modSp add mod">
        <pc:chgData name="Marine BAYET" userId="d4b4ad781415c63a" providerId="LiveId" clId="{0399D419-9F62-4D32-B4D6-785E03637ADB}" dt="2023-01-24T13:59:29.570" v="1207" actId="478"/>
        <pc:sldMkLst>
          <pc:docMk/>
          <pc:sldMk cId="3180779987" sldId="295"/>
        </pc:sldMkLst>
        <pc:spChg chg="del">
          <ac:chgData name="Marine BAYET" userId="d4b4ad781415c63a" providerId="LiveId" clId="{0399D419-9F62-4D32-B4D6-785E03637ADB}" dt="2023-01-24T13:57:57.700" v="1181" actId="478"/>
          <ac:spMkLst>
            <pc:docMk/>
            <pc:sldMk cId="3180779987" sldId="295"/>
            <ac:spMk id="4" creationId="{7A0B2A33-70D3-6A3D-E6A1-F63E0C05E6EA}"/>
          </ac:spMkLst>
        </pc:spChg>
        <pc:spChg chg="del">
          <ac:chgData name="Marine BAYET" userId="d4b4ad781415c63a" providerId="LiveId" clId="{0399D419-9F62-4D32-B4D6-785E03637ADB}" dt="2023-01-24T13:58:00.048" v="1182" actId="478"/>
          <ac:spMkLst>
            <pc:docMk/>
            <pc:sldMk cId="3180779987" sldId="295"/>
            <ac:spMk id="6" creationId="{D46201C6-31D2-B784-988F-857412F57738}"/>
          </ac:spMkLst>
        </pc:spChg>
        <pc:spChg chg="add mod">
          <ac:chgData name="Marine BAYET" userId="d4b4ad781415c63a" providerId="LiveId" clId="{0399D419-9F62-4D32-B4D6-785E03637ADB}" dt="2023-01-24T13:58:35.406" v="1196" actId="12788"/>
          <ac:spMkLst>
            <pc:docMk/>
            <pc:sldMk cId="3180779987" sldId="295"/>
            <ac:spMk id="7" creationId="{2A495286-DE00-F799-F03D-2722D6EEEAFE}"/>
          </ac:spMkLst>
        </pc:spChg>
        <pc:grpChg chg="del">
          <ac:chgData name="Marine BAYET" userId="d4b4ad781415c63a" providerId="LiveId" clId="{0399D419-9F62-4D32-B4D6-785E03637ADB}" dt="2023-01-24T13:58:25.681" v="1193" actId="478"/>
          <ac:grpSpMkLst>
            <pc:docMk/>
            <pc:sldMk cId="3180779987" sldId="295"/>
            <ac:grpSpMk id="3" creationId="{A6D7F058-3410-8C4F-6694-80DBD4A434EB}"/>
          </ac:grpSpMkLst>
        </pc:grpChg>
        <pc:picChg chg="add del mod">
          <ac:chgData name="Marine BAYET" userId="d4b4ad781415c63a" providerId="LiveId" clId="{0399D419-9F62-4D32-B4D6-785E03637ADB}" dt="2023-01-24T13:58:54.770" v="1200" actId="478"/>
          <ac:picMkLst>
            <pc:docMk/>
            <pc:sldMk cId="3180779987" sldId="295"/>
            <ac:picMk id="8" creationId="{4F54385F-D13D-F929-8F17-69C4BBFC5CC1}"/>
          </ac:picMkLst>
        </pc:picChg>
        <pc:picChg chg="add del mod">
          <ac:chgData name="Marine BAYET" userId="d4b4ad781415c63a" providerId="LiveId" clId="{0399D419-9F62-4D32-B4D6-785E03637ADB}" dt="2023-01-24T13:59:29.570" v="1207" actId="478"/>
          <ac:picMkLst>
            <pc:docMk/>
            <pc:sldMk cId="3180779987" sldId="295"/>
            <ac:picMk id="9" creationId="{922C99CD-A179-17AA-52F6-040C414AA5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>
            <a:extLst>
              <a:ext uri="{FF2B5EF4-FFF2-40B4-BE49-F238E27FC236}">
                <a16:creationId xmlns:a16="http://schemas.microsoft.com/office/drawing/2014/main" id="{9D069558-640C-B699-11B4-D36FA28F503A}"/>
              </a:ext>
            </a:extLst>
          </p:cNvPr>
          <p:cNvSpPr txBox="1"/>
          <p:nvPr/>
        </p:nvSpPr>
        <p:spPr>
          <a:xfrm>
            <a:off x="3143672" y="292494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MERCI</a:t>
            </a: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2A7B50DF-D542-CAA4-E707-0045A107CB8B}"/>
              </a:ext>
            </a:extLst>
          </p:cNvPr>
          <p:cNvSpPr txBox="1"/>
          <p:nvPr/>
        </p:nvSpPr>
        <p:spPr>
          <a:xfrm>
            <a:off x="551384" y="26064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3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600" dirty="0">
                <a:solidFill>
                  <a:srgbClr val="6DBD03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3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  <a:r>
              <a:rPr lang="fr-FR" sz="3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C2664C8B-1B82-F0B2-7364-E7BE730A0CB6}"/>
              </a:ext>
            </a:extLst>
          </p:cNvPr>
          <p:cNvSpPr txBox="1"/>
          <p:nvPr/>
        </p:nvSpPr>
        <p:spPr>
          <a:xfrm>
            <a:off x="3215680" y="4725144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Benjamin Ban </a:t>
            </a:r>
            <a:b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</a:br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&amp; Marine Bayet</a:t>
            </a:r>
          </a:p>
        </p:txBody>
      </p:sp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429463" y="2133052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9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5333120" y="1628996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0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706504"/>
            <a:ext cx="497114" cy="493200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348880"/>
            <a:ext cx="497084" cy="493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504056" cy="4931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6296" y="2085701"/>
            <a:ext cx="22819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514340" y="3294360"/>
            <a:ext cx="627745" cy="7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0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COLOR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7193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37255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90039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COLOR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F9C5BE-C3D5-E3A6-3A73-0CDF61BB6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10056440" y="404664"/>
            <a:ext cx="1296144" cy="14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F39764-7234-3CC4-E03E-C7352CB92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9624392" y="1844824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2268B3C-4471-083A-0E03-A0C087B48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9120336" y="242088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6239F80-2FC9-51AB-76D6-FBF7D0258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8472264" y="299695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F932D41-421A-DA02-4956-DFBA51CE3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968208" y="357301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4D6AD1E-E3BD-F783-B575-B693632D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536160" y="407707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0C9EFE3-B419-5ED7-8814-D51253EF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032104" y="458112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7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656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B3F44C-87E0-BD02-83A1-179BC92C2D06}"/>
              </a:ext>
            </a:extLst>
          </p:cNvPr>
          <p:cNvGrpSpPr/>
          <p:nvPr/>
        </p:nvGrpSpPr>
        <p:grpSpPr>
          <a:xfrm>
            <a:off x="2855740" y="4353272"/>
            <a:ext cx="901799" cy="1524000"/>
            <a:chOff x="2855740" y="4353272"/>
            <a:chExt cx="901799" cy="1524000"/>
          </a:xfrm>
        </p:grpSpPr>
        <p:sp>
          <p:nvSpPr>
            <p:cNvPr id="41" name="ZoneTexte 3">
              <a:extLst>
                <a:ext uri="{FF2B5EF4-FFF2-40B4-BE49-F238E27FC236}">
                  <a16:creationId xmlns:a16="http://schemas.microsoft.com/office/drawing/2014/main" id="{FFE4059A-4686-5960-F913-0C0C36B0CF59}"/>
                </a:ext>
              </a:extLst>
            </p:cNvPr>
            <p:cNvSpPr txBox="1"/>
            <p:nvPr/>
          </p:nvSpPr>
          <p:spPr>
            <a:xfrm>
              <a:off x="2927648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3220851-5E93-3004-0F9C-56F157B4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68" y="5085184"/>
              <a:ext cx="360040" cy="36004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53272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D39C7-48B8-7A2D-AC22-BB73AC0B21F5}"/>
              </a:ext>
            </a:extLst>
          </p:cNvPr>
          <p:cNvGrpSpPr/>
          <p:nvPr/>
        </p:nvGrpSpPr>
        <p:grpSpPr>
          <a:xfrm>
            <a:off x="4079776" y="4353272"/>
            <a:ext cx="864096" cy="1524000"/>
            <a:chOff x="4079776" y="4353272"/>
            <a:chExt cx="864096" cy="1524000"/>
          </a:xfrm>
        </p:grpSpPr>
        <p:sp>
          <p:nvSpPr>
            <p:cNvPr id="43" name="ZoneTexte 3">
              <a:extLst>
                <a:ext uri="{FF2B5EF4-FFF2-40B4-BE49-F238E27FC236}">
                  <a16:creationId xmlns:a16="http://schemas.microsoft.com/office/drawing/2014/main" id="{B7567EE3-B6D0-075B-36EC-C9640B2362AD}"/>
                </a:ext>
              </a:extLst>
            </p:cNvPr>
            <p:cNvSpPr txBox="1"/>
            <p:nvPr/>
          </p:nvSpPr>
          <p:spPr>
            <a:xfrm>
              <a:off x="415178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FCBC6F6-32A8-AD2B-ECC9-EF1CB437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804" y="5085184"/>
              <a:ext cx="360040" cy="360040"/>
            </a:xfrm>
            <a:prstGeom prst="rect">
              <a:avLst/>
            </a:prstGeom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C648DDC-A70F-FF61-2A6E-2745C7CC9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4079776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AB02E-D7B9-0AAE-C418-1EC7D91614A7}"/>
              </a:ext>
            </a:extLst>
          </p:cNvPr>
          <p:cNvGrpSpPr/>
          <p:nvPr/>
        </p:nvGrpSpPr>
        <p:grpSpPr>
          <a:xfrm>
            <a:off x="1703562" y="4353272"/>
            <a:ext cx="864096" cy="1524000"/>
            <a:chOff x="1703562" y="4353272"/>
            <a:chExt cx="864096" cy="1524000"/>
          </a:xfrm>
        </p:grpSpPr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B88CDA-BBEE-B69E-856B-1D13FAD4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40" y="5085184"/>
              <a:ext cx="360040" cy="360040"/>
            </a:xfrm>
            <a:prstGeom prst="rect">
              <a:avLst/>
            </a:prstGeom>
          </p:spPr>
        </p:pic>
        <p:sp>
          <p:nvSpPr>
            <p:cNvPr id="38" name="ZoneTexte 3">
              <a:extLst>
                <a:ext uri="{FF2B5EF4-FFF2-40B4-BE49-F238E27FC236}">
                  <a16:creationId xmlns:a16="http://schemas.microsoft.com/office/drawing/2014/main" id="{6F927A24-A113-E9B7-59EA-682CCDC1A3CD}"/>
                </a:ext>
              </a:extLst>
            </p:cNvPr>
            <p:cNvSpPr txBox="1"/>
            <p:nvPr/>
          </p:nvSpPr>
          <p:spPr>
            <a:xfrm>
              <a:off x="1775520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3B5CB-5202-5326-52E0-3ACCD151D713}"/>
              </a:ext>
            </a:extLst>
          </p:cNvPr>
          <p:cNvGrpSpPr/>
          <p:nvPr/>
        </p:nvGrpSpPr>
        <p:grpSpPr>
          <a:xfrm>
            <a:off x="5144469" y="4353272"/>
            <a:ext cx="864096" cy="1524000"/>
            <a:chOff x="5144469" y="4353272"/>
            <a:chExt cx="864096" cy="1524000"/>
          </a:xfrm>
        </p:grpSpPr>
        <p:sp>
          <p:nvSpPr>
            <p:cNvPr id="45" name="ZoneTexte 3">
              <a:extLst>
                <a:ext uri="{FF2B5EF4-FFF2-40B4-BE49-F238E27FC236}">
                  <a16:creationId xmlns:a16="http://schemas.microsoft.com/office/drawing/2014/main" id="{71A878E6-3488-8B75-0D0A-7071691997EB}"/>
                </a:ext>
              </a:extLst>
            </p:cNvPr>
            <p:cNvSpPr txBox="1"/>
            <p:nvPr/>
          </p:nvSpPr>
          <p:spPr>
            <a:xfrm>
              <a:off x="523190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3EB970-3C96-6870-3746-B4616937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916" y="5085184"/>
              <a:ext cx="360040" cy="360040"/>
            </a:xfrm>
            <a:prstGeom prst="rect">
              <a:avLst/>
            </a:prstGeom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1DC13A-D86D-C3A5-3EBE-3571AF2BC9CB}"/>
              </a:ext>
            </a:extLst>
          </p:cNvPr>
          <p:cNvGrpSpPr/>
          <p:nvPr/>
        </p:nvGrpSpPr>
        <p:grpSpPr>
          <a:xfrm>
            <a:off x="6269982" y="4343350"/>
            <a:ext cx="864096" cy="1524000"/>
            <a:chOff x="6269982" y="4343350"/>
            <a:chExt cx="864096" cy="1524000"/>
          </a:xfrm>
        </p:grpSpPr>
        <p:sp>
          <p:nvSpPr>
            <p:cNvPr id="47" name="ZoneTexte 3">
              <a:extLst>
                <a:ext uri="{FF2B5EF4-FFF2-40B4-BE49-F238E27FC236}">
                  <a16:creationId xmlns:a16="http://schemas.microsoft.com/office/drawing/2014/main" id="{D70A2D3C-5BCB-3F4B-30D5-338701A70232}"/>
                </a:ext>
              </a:extLst>
            </p:cNvPr>
            <p:cNvSpPr txBox="1"/>
            <p:nvPr/>
          </p:nvSpPr>
          <p:spPr>
            <a:xfrm>
              <a:off x="631202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3E7098-8726-5251-07F9-B6107B94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4" y="5085184"/>
              <a:ext cx="360040" cy="360040"/>
            </a:xfrm>
            <a:prstGeom prst="rect">
              <a:avLst/>
            </a:prstGeom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ABEE5-4B0B-EB4C-4EEA-C5BC629CC960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3">
              <a:extLst>
                <a:ext uri="{FF2B5EF4-FFF2-40B4-BE49-F238E27FC236}">
                  <a16:creationId xmlns:a16="http://schemas.microsoft.com/office/drawing/2014/main" id="{B701401A-39E0-AA96-C055-6A55DCDA14A4}"/>
                </a:ext>
              </a:extLst>
            </p:cNvPr>
            <p:cNvSpPr txBox="1"/>
            <p:nvPr/>
          </p:nvSpPr>
          <p:spPr>
            <a:xfrm>
              <a:off x="62339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C092F-11A0-7363-2D3C-90BD87F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1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F2E2EB-A669-4782-B05C-337A968D6A33}"/>
              </a:ext>
            </a:extLst>
          </p:cNvPr>
          <p:cNvGrpSpPr/>
          <p:nvPr/>
        </p:nvGrpSpPr>
        <p:grpSpPr>
          <a:xfrm>
            <a:off x="7411072" y="4343350"/>
            <a:ext cx="864096" cy="1524000"/>
            <a:chOff x="7411072" y="4343350"/>
            <a:chExt cx="864096" cy="1524000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3">
              <a:extLst>
                <a:ext uri="{FF2B5EF4-FFF2-40B4-BE49-F238E27FC236}">
                  <a16:creationId xmlns:a16="http://schemas.microsoft.com/office/drawing/2014/main" id="{321CE86D-E1B9-2C93-BC4B-EE3667654F29}"/>
                </a:ext>
              </a:extLst>
            </p:cNvPr>
            <p:cNvSpPr txBox="1"/>
            <p:nvPr/>
          </p:nvSpPr>
          <p:spPr>
            <a:xfrm>
              <a:off x="746415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583D31-6180-C0F6-21AE-C14E483D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17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F4ABCE-0B69-5976-6F1A-EE189AD9E69F}"/>
              </a:ext>
            </a:extLst>
          </p:cNvPr>
          <p:cNvGrpSpPr/>
          <p:nvPr/>
        </p:nvGrpSpPr>
        <p:grpSpPr>
          <a:xfrm>
            <a:off x="8501139" y="4343350"/>
            <a:ext cx="864097" cy="1524000"/>
            <a:chOff x="8501139" y="4343350"/>
            <a:chExt cx="864097" cy="15240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5DA0DC77-42E9-AB31-77B0-F66DA56A15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8501139" y="4343350"/>
              <a:ext cx="86409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3">
              <a:extLst>
                <a:ext uri="{FF2B5EF4-FFF2-40B4-BE49-F238E27FC236}">
                  <a16:creationId xmlns:a16="http://schemas.microsoft.com/office/drawing/2014/main" id="{C428E198-C6CF-16C7-DBEC-B9C8AB17BA8E}"/>
                </a:ext>
              </a:extLst>
            </p:cNvPr>
            <p:cNvSpPr txBox="1"/>
            <p:nvPr/>
          </p:nvSpPr>
          <p:spPr>
            <a:xfrm>
              <a:off x="854427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3021D2-4B1F-AEA8-D61C-91FCA6C2C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92" y="5085184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42513D9-4975-935D-2ED2-273C6DE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2019300" cy="28956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DD7DE8-2CD1-4ABD-5055-2D7E1970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48680"/>
            <a:ext cx="2019300" cy="28956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9CE6F83-89CE-A72B-2D7B-89DED82D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4664"/>
            <a:ext cx="2019300" cy="28956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561E9DD-8FE7-7457-5C32-0B7FBBE4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6"/>
            <a:ext cx="2019300" cy="28956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A39654FE-1713-0BDE-2461-2EF098AA9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60648"/>
            <a:ext cx="2019300" cy="28956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2626B01-253A-3A1A-79B8-D98B9868A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0648"/>
            <a:ext cx="2019300" cy="2895600"/>
          </a:xfrm>
          <a:prstGeom prst="rect">
            <a:avLst/>
          </a:prstGeom>
        </p:spPr>
      </p:pic>
      <p:pic>
        <p:nvPicPr>
          <p:cNvPr id="1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F362733-E550-7F92-7808-8070F112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016" y="3140968"/>
            <a:ext cx="2019300" cy="28956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3ABC971-849D-E80F-D5E9-4C7F973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472" y="3140968"/>
            <a:ext cx="2019300" cy="289560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F73CE16-A912-188A-6033-F0A91375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9616" y="2996952"/>
            <a:ext cx="2019300" cy="289560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55CF8F9D-69CB-BD7E-C8FA-4C7721A22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3752" y="2924944"/>
            <a:ext cx="2019300" cy="2895600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09DF1921-BF8B-EEEC-8899-4D07A45C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896" y="2852936"/>
            <a:ext cx="2019300" cy="28956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88C1A51-9F8A-0BE0-1736-8E77C8B12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088" y="2852936"/>
            <a:ext cx="201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7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320131"/>
            <a:ext cx="6734175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CF82-B46F-7A69-4D02-EA4592E3B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-1714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BE8DA-E726-1682-ACA8-748EE214FF57}"/>
              </a:ext>
            </a:extLst>
          </p:cNvPr>
          <p:cNvSpPr/>
          <p:nvPr/>
        </p:nvSpPr>
        <p:spPr>
          <a:xfrm>
            <a:off x="3431704" y="1268760"/>
            <a:ext cx="5328592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9E9BB-D3C3-B9BA-A49B-582B44E7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6" b="71097"/>
          <a:stretch/>
        </p:blipFill>
        <p:spPr>
          <a:xfrm rot="5400000">
            <a:off x="375325" y="737518"/>
            <a:ext cx="840853" cy="951425"/>
          </a:xfrm>
          <a:prstGeom prst="rect">
            <a:avLst/>
          </a:prstGeom>
        </p:spPr>
      </p:pic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5"/>
          <a:stretch/>
        </p:blipFill>
        <p:spPr>
          <a:xfrm>
            <a:off x="407368" y="1700808"/>
            <a:ext cx="804524" cy="7920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9DCAF1-41E7-438C-44CF-E96BC09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6594" y="2503671"/>
            <a:ext cx="95765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E74094-779F-2248-AF35-E188D7DA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572" r="49357" b="71784"/>
          <a:stretch/>
        </p:blipFill>
        <p:spPr>
          <a:xfrm rot="5400000">
            <a:off x="1706151" y="618049"/>
            <a:ext cx="1119670" cy="126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C08E9-6C9B-4B0E-2D23-CF38077E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7" t="73468" r="1080" b="-2080"/>
          <a:stretch/>
        </p:blipFill>
        <p:spPr>
          <a:xfrm rot="5400000">
            <a:off x="2623795" y="2148677"/>
            <a:ext cx="1250302" cy="136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60354-DE5F-5252-08DF-BD263F44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2" t="75626" r="45047" b="-2270"/>
          <a:stretch/>
        </p:blipFill>
        <p:spPr>
          <a:xfrm rot="5400000">
            <a:off x="5388600" y="1564196"/>
            <a:ext cx="1243603" cy="1268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14EEC-92AA-0FCC-DE2F-FE7A44A20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r="50901" b="71097"/>
          <a:stretch/>
        </p:blipFill>
        <p:spPr>
          <a:xfrm rot="5400000">
            <a:off x="409858" y="3282494"/>
            <a:ext cx="802429" cy="95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6A3EE-33BE-3F5D-AA9E-F8441EED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74948" r="50901" b="-175"/>
          <a:stretch/>
        </p:blipFill>
        <p:spPr>
          <a:xfrm rot="5400000">
            <a:off x="1573494" y="3487010"/>
            <a:ext cx="802429" cy="830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320CC3-6E9F-394D-3CE5-C9A596530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2" t="73693" r="1992" b="-175"/>
          <a:stretch/>
        </p:blipFill>
        <p:spPr>
          <a:xfrm rot="5400000">
            <a:off x="1550131" y="2502261"/>
            <a:ext cx="746450" cy="8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8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701129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6D7F058-3410-8C4F-6694-80DBD4A434EB}"/>
              </a:ext>
            </a:extLst>
          </p:cNvPr>
          <p:cNvGrpSpPr/>
          <p:nvPr/>
        </p:nvGrpSpPr>
        <p:grpSpPr>
          <a:xfrm>
            <a:off x="443372" y="1124744"/>
            <a:ext cx="11067556" cy="3215684"/>
            <a:chOff x="443372" y="1124744"/>
            <a:chExt cx="11067556" cy="321568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77E84B8-99D2-3955-451A-FCEC146A8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328" y="3429000"/>
              <a:ext cx="662400" cy="657185"/>
            </a:xfrm>
            <a:prstGeom prst="rect">
              <a:avLst/>
            </a:prstGeom>
          </p:spPr>
        </p:pic>
        <p:pic>
          <p:nvPicPr>
            <p:cNvPr id="13" name="Image 12" descr="Une image contenant texte, horloge&#10;&#10;Description générée automatiquement">
              <a:extLst>
                <a:ext uri="{FF2B5EF4-FFF2-40B4-BE49-F238E27FC236}">
                  <a16:creationId xmlns:a16="http://schemas.microsoft.com/office/drawing/2014/main" id="{767597E4-01C6-CAE4-B712-C51566CAD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528" y="2348880"/>
              <a:ext cx="662400" cy="65722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C3781F0-7A8A-82C0-98A0-01359DC9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04" y="1340768"/>
              <a:ext cx="662366" cy="64807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381F03-D122-0853-D061-E311E7079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90272" y="1586456"/>
              <a:ext cx="2723623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A0B2A33-70D3-6A3D-E6A1-F63E0C05E6EA}"/>
                </a:ext>
              </a:extLst>
            </p:cNvPr>
            <p:cNvSpPr txBox="1"/>
            <p:nvPr/>
          </p:nvSpPr>
          <p:spPr>
            <a:xfrm>
              <a:off x="767408" y="1124744"/>
              <a:ext cx="453650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dirty="0">
                  <a:solidFill>
                    <a:srgbClr val="CD00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C</a:t>
              </a:r>
              <a:r>
                <a:rPr lang="fr-FR" sz="11500" b="1" dirty="0">
                  <a:solidFill>
                    <a:srgbClr val="0099CB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O</a:t>
              </a:r>
              <a:r>
                <a:rPr lang="fr-FR" sz="11500" b="1" dirty="0">
                  <a:solidFill>
                    <a:srgbClr val="599902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L</a:t>
              </a:r>
              <a:r>
                <a:rPr lang="fr-FR" sz="11500" b="1" dirty="0">
                  <a:solidFill>
                    <a:srgbClr val="CD00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O</a:t>
              </a:r>
              <a:r>
                <a:rPr lang="fr-FR" sz="11500" b="1" dirty="0">
                  <a:solidFill>
                    <a:srgbClr val="0099CB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R</a:t>
              </a:r>
            </a:p>
          </p:txBody>
        </p:sp>
        <p:sp>
          <p:nvSpPr>
            <p:cNvPr id="6" name="ZoneTexte 3">
              <a:extLst>
                <a:ext uri="{FF2B5EF4-FFF2-40B4-BE49-F238E27FC236}">
                  <a16:creationId xmlns:a16="http://schemas.microsoft.com/office/drawing/2014/main" id="{D46201C6-31D2-B784-988F-857412F57738}"/>
                </a:ext>
              </a:extLst>
            </p:cNvPr>
            <p:cNvSpPr txBox="1"/>
            <p:nvPr/>
          </p:nvSpPr>
          <p:spPr>
            <a:xfrm>
              <a:off x="443372" y="2478380"/>
              <a:ext cx="453650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i="1" dirty="0">
                  <a:solidFill>
                    <a:srgbClr val="56A7A7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SPACE</a:t>
              </a:r>
              <a:endPara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04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2A495286-DE00-F799-F03D-2722D6EEEAFE}"/>
              </a:ext>
            </a:extLst>
          </p:cNvPr>
          <p:cNvSpPr txBox="1"/>
          <p:nvPr/>
        </p:nvSpPr>
        <p:spPr>
          <a:xfrm>
            <a:off x="3755740" y="1926992"/>
            <a:ext cx="46805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180779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C8FCD4-5B67-85DC-44D2-DC9FCC76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3" y="1916832"/>
            <a:ext cx="2945892" cy="2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3">
            <a:extLst>
              <a:ext uri="{FF2B5EF4-FFF2-40B4-BE49-F238E27FC236}">
                <a16:creationId xmlns:a16="http://schemas.microsoft.com/office/drawing/2014/main" id="{F843581F-C18D-EBE8-1FA8-03A855663C26}"/>
              </a:ext>
            </a:extLst>
          </p:cNvPr>
          <p:cNvSpPr txBox="1"/>
          <p:nvPr/>
        </p:nvSpPr>
        <p:spPr>
          <a:xfrm>
            <a:off x="3863752" y="1412776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D0B4BBE2-6183-0ACF-0498-6AC931673251}"/>
              </a:ext>
            </a:extLst>
          </p:cNvPr>
          <p:cNvSpPr txBox="1"/>
          <p:nvPr/>
        </p:nvSpPr>
        <p:spPr>
          <a:xfrm>
            <a:off x="10416480" y="-3609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32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2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32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2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1A89CC3D-462D-99D4-8872-1C8EB51C7028}"/>
              </a:ext>
            </a:extLst>
          </p:cNvPr>
          <p:cNvSpPr txBox="1"/>
          <p:nvPr/>
        </p:nvSpPr>
        <p:spPr>
          <a:xfrm>
            <a:off x="11183888" y="-3609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386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501008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060848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608568" cy="595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14655" y="1873840"/>
            <a:ext cx="2664297" cy="260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b="1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b="1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b="1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b="1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6282092" y="3942432"/>
            <a:ext cx="627745" cy="7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3573016"/>
            <a:ext cx="360040" cy="35720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420888"/>
            <a:ext cx="360018" cy="3572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365068" cy="3571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4516" y="2650244"/>
            <a:ext cx="1224137" cy="11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7257720" y="1760664"/>
            <a:ext cx="461681" cy="585979"/>
          </a:xfrm>
          <a:prstGeom prst="rect">
            <a:avLst/>
          </a:prstGeom>
        </p:spPr>
      </p:pic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337C95D-AB24-2770-03E4-95F7F9ED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3215680" y="2132856"/>
            <a:ext cx="1105445" cy="1728192"/>
          </a:xfrm>
        </p:spPr>
      </p:pic>
      <p:pic>
        <p:nvPicPr>
          <p:cNvPr id="6" name="Image 10">
            <a:extLst>
              <a:ext uri="{FF2B5EF4-FFF2-40B4-BE49-F238E27FC236}">
                <a16:creationId xmlns:a16="http://schemas.microsoft.com/office/drawing/2014/main" id="{8745AF35-5994-4956-994E-73C49CBD8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284984"/>
            <a:ext cx="360040" cy="3572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5447928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429463" y="2133052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93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Flappy Bird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2023-01-24T14:02:46Z</dcterms:modified>
</cp:coreProperties>
</file>