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96327"/>
  </p:normalViewPr>
  <p:slideViewPr>
    <p:cSldViewPr snapToGrid="0">
      <p:cViewPr varScale="1">
        <p:scale>
          <a:sx n="224" d="100"/>
          <a:sy n="2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644193-979B-18A8-C049-C0335F0CABC4}"/>
              </a:ext>
            </a:extLst>
          </p:cNvPr>
          <p:cNvSpPr/>
          <p:nvPr userDrawn="1"/>
        </p:nvSpPr>
        <p:spPr>
          <a:xfrm>
            <a:off x="1523998" y="1122363"/>
            <a:ext cx="9144001" cy="413543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EFCB1-1E0C-F9DF-9819-1117BAD0C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CCB7E-420E-A7DA-F595-50D544BD7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342900" indent="-342900" algn="l">
              <a:buFont typeface="System Font Regular"/>
              <a:buChar char="+"/>
              <a:defRPr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B999-779C-E058-C3DD-2360A21E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8799-27A8-8364-92E0-BB1DCCD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ED01-CF9B-F4BD-3224-C3D604B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620029-D300-33C8-A665-DDA58AB3655D}"/>
              </a:ext>
            </a:extLst>
          </p:cNvPr>
          <p:cNvCxnSpPr>
            <a:cxnSpLocks/>
          </p:cNvCxnSpPr>
          <p:nvPr userDrawn="1"/>
        </p:nvCxnSpPr>
        <p:spPr>
          <a:xfrm>
            <a:off x="1523998" y="2844800"/>
            <a:ext cx="91440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4D4E-304A-54BE-8BB2-F2D7C7F6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25FE-1705-37A2-55F4-5E81985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1895-07F8-C666-5F49-B9856B59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98B7-7480-290D-EE2B-1644304E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F616-72C7-42F6-4393-8533E3A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E5514-91CE-49DB-A445-301893F8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17DFA-30CB-DB97-7AB6-94F6F68A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C11C-E302-36D5-EFB3-38B44575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0F9C-1CF9-FA36-133F-D89FD70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9FFB-E83E-42A4-3CF4-2502E672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83FD23-DD0F-5DF6-4431-88FED9A0DA5E}"/>
              </a:ext>
            </a:extLst>
          </p:cNvPr>
          <p:cNvSpPr/>
          <p:nvPr userDrawn="1"/>
        </p:nvSpPr>
        <p:spPr>
          <a:xfrm>
            <a:off x="838200" y="365125"/>
            <a:ext cx="10515600" cy="58118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419C-DC0F-5338-6F8F-030D09F0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78" y="365125"/>
            <a:ext cx="9835444" cy="1325563"/>
          </a:xfrm>
        </p:spPr>
        <p:txBody>
          <a:bodyPr/>
          <a:lstStyle>
            <a:lvl1pPr algn="ctr"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CB7F-C4BA-9BD3-F28E-C1B8AE4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 marL="11430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 marL="16002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 marL="20574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0159-1AE6-42B8-2BE7-75B94B63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135B-F75E-02D2-FD8E-39CA06C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F776-0419-CD91-86C8-1400AE85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39C348-F951-64EC-36F0-6263AAD0FDB0}"/>
              </a:ext>
            </a:extLst>
          </p:cNvPr>
          <p:cNvCxnSpPr/>
          <p:nvPr userDrawn="1"/>
        </p:nvCxnSpPr>
        <p:spPr>
          <a:xfrm>
            <a:off x="838200" y="1758156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EDA-310D-53A6-78B4-10B7BA0D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0DEFA-A625-D9B9-65BE-6CB27A03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342900" indent="-342900">
              <a:buFont typeface="System Font Regular"/>
              <a:buChar char="+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C568-8F2A-8877-6281-9948B9D4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2DCB-B0ED-D971-8D60-30245D27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A957-8598-A2D4-D7F9-B1D5418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4C0B-A791-D08F-3994-8CEF0EBC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E77C-1B3C-6ECC-0E6C-E5485BB2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5D1A6-DF36-55BD-0DD8-4B31E3BE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8B89-F249-88BA-2ADF-BA29D73C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C0BB-67B6-C743-B64D-260975F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88390-61DE-D066-D569-7D4D02D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92E6-AB60-A233-6C6C-77C91C84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A762-57B6-2B6C-FE0D-BEB0CDF7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88345-C97F-8788-51F4-8227BB4A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97DA1-AF55-ABE9-FBEB-9242088C3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146CA-AE62-6A00-D17A-CA72E3BC9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93196-C549-CDB5-820F-48D95C3D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B060-3834-CAB4-70A7-A83064F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C793C-871F-97A8-8C5C-00B039F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9D59-F68C-682D-C452-EE79A35B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B5604-7D2B-A315-2B1F-B7B5BF1A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75234-A549-9FB1-ECEF-C30B87AE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1CB13-A6EC-CCA5-4955-4055798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CABFD-23F6-7F26-2286-ACF5FED0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06BE7-9008-F6A6-7295-85AF60E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F01DD-5621-D17C-22B9-3A5A57E0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1476-F461-3905-0708-D3C6BAB3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00F9-63C4-1158-AD9E-13516AA3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F455-6343-89EC-E6ED-A7AD69F0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FCBEE-2361-F89B-0D0E-ACD4793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9F83-56C9-0B8C-758D-67986C5A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15D9-9AB4-044D-55B6-6F3BDFD4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196-FC39-7555-DA02-041DD60E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7FDCE-276A-630D-1DD8-54E5939B2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39548-9031-4A69-8E41-FF1F2F5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CC1C-EF52-F881-017A-0B135B73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D93A-C08B-21ED-A1EB-3D27E3B6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2B83-A08B-B47F-328D-329B834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BEEA-752C-C623-04C6-90D895FB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8BB6-9FBB-483F-A880-A8B61986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40E5-9404-C9DC-4F41-33D16C64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E037-B9CD-5626-63D9-A9506DD74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302B-D7FE-C7E1-93D9-382901BE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2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4E88-B62D-4A56-981B-E7916435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824"/>
            <a:ext cx="9144000" cy="1192726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Singleton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12CE-8C0C-A7C0-7376-B4863670C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Ben Roberts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1D9AE8C-2E37-F52B-4114-26EC2E7E3D4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668000" y="2141187"/>
            <a:ext cx="1031310" cy="1610358"/>
          </a:xfrm>
          <a:prstGeom prst="bentConnector2">
            <a:avLst/>
          </a:prstGeom>
          <a:ln w="508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CBC03EC-D7C4-4F75-9F57-D85FAB0C083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668000" y="3688915"/>
            <a:ext cx="1031310" cy="741004"/>
          </a:xfrm>
          <a:prstGeom prst="bentConnector3">
            <a:avLst>
              <a:gd name="adj1" fmla="val 100097"/>
            </a:avLst>
          </a:prstGeom>
          <a:ln w="50800">
            <a:solidFill>
              <a:schemeClr val="bg1">
                <a:lumMod val="75000"/>
                <a:lumOff val="2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0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89C8-E108-C944-7D4E-F4714B09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dirty="0">
                <a:solidFill>
                  <a:schemeClr val="accent2"/>
                </a:solidFill>
              </a:rPr>
              <a:t>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607-E9A0-2925-0F87-B07B0CF4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windows that share settings: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Main Window</a:t>
            </a:r>
            <a:r>
              <a:rPr lang="en-US" dirty="0"/>
              <a:t> class</a:t>
            </a:r>
          </a:p>
          <a:p>
            <a:pPr lvl="2"/>
            <a:r>
              <a:rPr lang="en-US" dirty="0">
                <a:solidFill>
                  <a:schemeClr val="accent4"/>
                </a:solidFill>
              </a:rPr>
              <a:t>Settings Window </a:t>
            </a:r>
            <a:r>
              <a:rPr lang="en-US" dirty="0"/>
              <a:t>class</a:t>
            </a:r>
          </a:p>
          <a:p>
            <a:pPr lvl="2"/>
            <a:r>
              <a:rPr lang="en-US" dirty="0">
                <a:solidFill>
                  <a:schemeClr val="accent4"/>
                </a:solidFill>
              </a:rPr>
              <a:t>Browser Window </a:t>
            </a:r>
            <a:r>
              <a:rPr lang="en-US" dirty="0"/>
              <a:t>class</a:t>
            </a:r>
          </a:p>
          <a:p>
            <a:r>
              <a:rPr lang="en-US" dirty="0"/>
              <a:t>Use the same settings object across the windows</a:t>
            </a:r>
          </a:p>
          <a:p>
            <a:r>
              <a:rPr lang="en-US" dirty="0"/>
              <a:t>Do </a:t>
            </a:r>
            <a:r>
              <a:rPr lang="en-US" dirty="0">
                <a:solidFill>
                  <a:schemeClr val="accent6"/>
                </a:solidFill>
              </a:rPr>
              <a:t>not</a:t>
            </a:r>
            <a:r>
              <a:rPr lang="en-US" dirty="0"/>
              <a:t> play “hot potato”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911A-47E7-3302-D2DC-F7779671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Good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FE43-693E-7946-56DB-2A04B608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Ensure single instance</a:t>
            </a:r>
          </a:p>
          <a:p>
            <a:pPr>
              <a:buClr>
                <a:schemeClr val="accent2"/>
              </a:buClr>
            </a:pPr>
            <a:r>
              <a:rPr lang="en-US" dirty="0"/>
              <a:t>Accessible globally</a:t>
            </a:r>
          </a:p>
          <a:p>
            <a:pPr>
              <a:buClr>
                <a:schemeClr val="accent2"/>
              </a:buClr>
            </a:pPr>
            <a:r>
              <a:rPr lang="en-US" dirty="0"/>
              <a:t>Initialized only when needed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accent6"/>
              </a:buClr>
              <a:buFont typeface="System Font Regular"/>
              <a:buChar char="-"/>
            </a:pPr>
            <a:r>
              <a:rPr lang="en-US" dirty="0"/>
              <a:t>Not thread safe</a:t>
            </a:r>
          </a:p>
          <a:p>
            <a:pPr>
              <a:buClr>
                <a:schemeClr val="accent6"/>
              </a:buClr>
              <a:buFont typeface="System Font Regular"/>
              <a:buChar char="-"/>
            </a:pPr>
            <a:r>
              <a:rPr lang="en-US" dirty="0"/>
              <a:t>Difficult to unit test</a:t>
            </a:r>
          </a:p>
          <a:p>
            <a:pPr>
              <a:buClr>
                <a:schemeClr val="accent6"/>
              </a:buClr>
              <a:buFont typeface="System Font Regular"/>
              <a:buChar char="-"/>
            </a:pPr>
            <a:r>
              <a:rPr lang="en-US" dirty="0"/>
              <a:t>Crazy UML</a:t>
            </a:r>
          </a:p>
        </p:txBody>
      </p:sp>
    </p:spTree>
    <p:extLst>
      <p:ext uri="{BB962C8B-B14F-4D97-AF65-F5344CB8AC3E}">
        <p14:creationId xmlns:p14="http://schemas.microsoft.com/office/powerpoint/2010/main" val="359541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4E88-B62D-4A56-981B-E7916435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824"/>
            <a:ext cx="9144000" cy="1192726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Singleton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12CE-8C0C-A7C0-7376-B4863670C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Ben Roberts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1D9AE8C-2E37-F52B-4114-26EC2E7E3D4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668000" y="2141187"/>
            <a:ext cx="1031310" cy="1610358"/>
          </a:xfrm>
          <a:prstGeom prst="bentConnector2">
            <a:avLst/>
          </a:prstGeom>
          <a:ln w="508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CBC03EC-D7C4-4F75-9F57-D85FAB0C083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668000" y="3688915"/>
            <a:ext cx="1031310" cy="741004"/>
          </a:xfrm>
          <a:prstGeom prst="bentConnector3">
            <a:avLst>
              <a:gd name="adj1" fmla="val 100097"/>
            </a:avLst>
          </a:prstGeom>
          <a:ln w="50800">
            <a:solidFill>
              <a:schemeClr val="bg1">
                <a:lumMod val="75000"/>
                <a:lumOff val="2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2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76BA0E2-3968-2410-3F82-9F461EC5F1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0274A1-F32F-C0CB-9888-AC2FEBC3DB1B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B0997B5-693A-A2F5-8485-B26BC88D7E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099267-5211-A895-6335-4E7E2AABDE03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accent6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accent6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6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86E-64A4-CDFB-F4AA-08BAB82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Hot Potato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492C-58BC-0342-398E-6B14B472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main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settings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 to main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browser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 to main window</a:t>
            </a:r>
          </a:p>
        </p:txBody>
      </p:sp>
    </p:spTree>
    <p:extLst>
      <p:ext uri="{BB962C8B-B14F-4D97-AF65-F5344CB8AC3E}">
        <p14:creationId xmlns:p14="http://schemas.microsoft.com/office/powerpoint/2010/main" val="40779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86E-64A4-CDFB-F4AA-08BAB82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Hot Potatoes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492C-58BC-0342-398E-6B14B472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main window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settings window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125831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D2391A4-02BE-AF31-E9A5-5C93E7A1A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55B9F-6887-B6F6-F2C1-C65EB471ACDC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69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57C7BB-0340-121E-16DC-6AFC0AB3ABD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5B0956-D8A0-8B92-7B38-B8DEAA78AF5B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E923D-77E5-69DD-17DB-55D8D754213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356278" y="2885735"/>
            <a:ext cx="1844" cy="280234"/>
          </a:xfrm>
          <a:prstGeom prst="straightConnector1">
            <a:avLst/>
          </a:prstGeom>
          <a:ln w="508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 Solved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D6DB249-DF16-CB34-4B73-8314C6FDAE5F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1976975" y="2900193"/>
            <a:ext cx="1404401" cy="1266049"/>
          </a:xfrm>
          <a:prstGeom prst="bentConnector3">
            <a:avLst>
              <a:gd name="adj1" fmla="val 116277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0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3D7-9E17-E2FF-745B-410F6B8F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Basic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9E37-9976-07CE-8F4D-55B00AE5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1: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Declare a static variable.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2: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 private default constructor.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3: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public static getter.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2BB8-50A8-7C04-F3D6-C563346B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 Starter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17E71-2C31-D056-73DC-C7F5D955CA82}"/>
              </a:ext>
            </a:extLst>
          </p:cNvPr>
          <p:cNvSpPr txBox="1"/>
          <p:nvPr/>
        </p:nvSpPr>
        <p:spPr>
          <a:xfrm>
            <a:off x="1178278" y="2422821"/>
            <a:ext cx="89292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settings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1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 }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2</a:t>
            </a:r>
          </a:p>
          <a:p>
            <a:pPr lvl="1"/>
            <a:b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getSettings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3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settings;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acula">
      <a:dk1>
        <a:srgbClr val="272936"/>
      </a:dk1>
      <a:lt1>
        <a:srgbClr val="FFFFFF"/>
      </a:lt1>
      <a:dk2>
        <a:srgbClr val="6271A4"/>
      </a:dk2>
      <a:lt2>
        <a:srgbClr val="BD93F9"/>
      </a:lt2>
      <a:accent1>
        <a:srgbClr val="8BE9FD"/>
      </a:accent1>
      <a:accent2>
        <a:srgbClr val="4FF97B"/>
      </a:accent2>
      <a:accent3>
        <a:srgbClr val="FFB86B"/>
      </a:accent3>
      <a:accent4>
        <a:srgbClr val="F1FA8C"/>
      </a:accent4>
      <a:accent5>
        <a:srgbClr val="FF79C5"/>
      </a:accent5>
      <a:accent6>
        <a:srgbClr val="FF5555"/>
      </a:accent6>
      <a:hlink>
        <a:srgbClr val="8BE9FD"/>
      </a:hlink>
      <a:folHlink>
        <a:srgbClr val="8BE9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241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Menlo</vt:lpstr>
      <vt:lpstr>System Font Regular</vt:lpstr>
      <vt:lpstr>Office Theme</vt:lpstr>
      <vt:lpstr>Singleton Design</vt:lpstr>
      <vt:lpstr>A Problem</vt:lpstr>
      <vt:lpstr>A Problem</vt:lpstr>
      <vt:lpstr>Hot Potato</vt:lpstr>
      <vt:lpstr>No Hot Potatoes</vt:lpstr>
      <vt:lpstr>A Problem</vt:lpstr>
      <vt:lpstr>A Problem Solved</vt:lpstr>
      <vt:lpstr>Basic Implementation</vt:lpstr>
      <vt:lpstr>Some Starter Java Code</vt:lpstr>
      <vt:lpstr>Let’s Make it Real</vt:lpstr>
      <vt:lpstr>Good and Bad</vt:lpstr>
      <vt:lpstr>Singleton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Roberts01, Benjamin</dc:creator>
  <cp:lastModifiedBy>Roberts01, Benjamin</cp:lastModifiedBy>
  <cp:revision>24</cp:revision>
  <dcterms:created xsi:type="dcterms:W3CDTF">2022-11-09T05:51:11Z</dcterms:created>
  <dcterms:modified xsi:type="dcterms:W3CDTF">2022-11-09T09:08:18Z</dcterms:modified>
</cp:coreProperties>
</file>