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0"/>
    <p:restoredTop sz="96327"/>
  </p:normalViewPr>
  <p:slideViewPr>
    <p:cSldViewPr snapToGrid="0">
      <p:cViewPr varScale="1">
        <p:scale>
          <a:sx n="207" d="100"/>
          <a:sy n="207" d="100"/>
        </p:scale>
        <p:origin x="19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644193-979B-18A8-C049-C0335F0CABC4}"/>
              </a:ext>
            </a:extLst>
          </p:cNvPr>
          <p:cNvSpPr/>
          <p:nvPr userDrawn="1"/>
        </p:nvSpPr>
        <p:spPr>
          <a:xfrm>
            <a:off x="1523998" y="1122363"/>
            <a:ext cx="9144001" cy="413543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EFCB1-1E0C-F9DF-9819-1117BAD0C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/>
          <a:lstStyle>
            <a:lvl1pPr algn="ctr">
              <a:defRPr sz="6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CCB7E-420E-A7DA-F595-50D544BD7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342900" indent="-342900" algn="l">
              <a:buFont typeface="System Font Regular"/>
              <a:buChar char="+"/>
              <a:defRPr sz="2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DB999-779C-E058-C3DD-2360A21E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fld id="{60B86364-6AF5-BF4A-A030-9266C29D2994}" type="datetimeFigureOut">
              <a:rPr lang="en-US" smtClean="0"/>
              <a:pPr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68799-27A8-8364-92E0-BB1DCCDC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FED01-CF9B-F4BD-3224-C3D604B1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fld id="{9F5BC67F-F385-1645-9711-A01B3C269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620029-D300-33C8-A665-DDA58AB3655D}"/>
              </a:ext>
            </a:extLst>
          </p:cNvPr>
          <p:cNvCxnSpPr>
            <a:cxnSpLocks/>
          </p:cNvCxnSpPr>
          <p:nvPr userDrawn="1"/>
        </p:nvCxnSpPr>
        <p:spPr>
          <a:xfrm>
            <a:off x="1523998" y="2844800"/>
            <a:ext cx="914400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72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4D4E-304A-54BE-8BB2-F2D7C7F6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325FE-1705-37A2-55F4-5E81985DA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61895-07F8-C666-5F49-B9856B590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6364-6AF5-BF4A-A030-9266C29D2994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B98B7-7480-290D-EE2B-1644304E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EF616-72C7-42F6-4393-8533E3A3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C67F-F385-1645-9711-A01B3C26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0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E5514-91CE-49DB-A445-301893F8F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17DFA-30CB-DB97-7AB6-94F6F68AE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4C11C-E302-36D5-EFB3-38B44575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6364-6AF5-BF4A-A030-9266C29D2994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60F9C-1CF9-FA36-133F-D89FD704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F9FFB-E83E-42A4-3CF4-2502E672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C67F-F385-1645-9711-A01B3C26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8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083FD23-DD0F-5DF6-4431-88FED9A0DA5E}"/>
              </a:ext>
            </a:extLst>
          </p:cNvPr>
          <p:cNvSpPr/>
          <p:nvPr userDrawn="1"/>
        </p:nvSpPr>
        <p:spPr>
          <a:xfrm>
            <a:off x="838200" y="365125"/>
            <a:ext cx="10515600" cy="581183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B419C-DC0F-5338-6F8F-030D09F0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278" y="365125"/>
            <a:ext cx="9835444" cy="1325563"/>
          </a:xfrm>
        </p:spPr>
        <p:txBody>
          <a:bodyPr/>
          <a:lstStyle>
            <a:lvl1pPr algn="ctr">
              <a:defRPr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0CB7F-C4BA-9BD3-F28E-C1B8AE4D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System Font Regular"/>
              <a:buChar char="+"/>
              <a:defRPr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>
              <a:buFont typeface="System Font Regular"/>
              <a:buChar char="+"/>
              <a:defRPr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2pPr>
            <a:lvl3pPr marL="1143000" indent="-228600">
              <a:buFont typeface="System Font Regular"/>
              <a:buChar char="+"/>
              <a:defRPr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3pPr>
            <a:lvl4pPr marL="1600200" indent="-228600">
              <a:buFont typeface="System Font Regular"/>
              <a:buChar char="+"/>
              <a:defRPr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4pPr>
            <a:lvl5pPr marL="2057400" indent="-228600">
              <a:buFont typeface="System Font Regular"/>
              <a:buChar char="+"/>
              <a:defRPr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90159-1AE6-42B8-2BE7-75B94B63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fld id="{60B86364-6AF5-BF4A-A030-9266C29D2994}" type="datetimeFigureOut">
              <a:rPr lang="en-US" smtClean="0"/>
              <a:pPr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3135B-F75E-02D2-FD8E-39CA06C89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4F776-0419-CD91-86C8-1400AE85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fld id="{9F5BC67F-F385-1645-9711-A01B3C269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39C348-F951-64EC-36F0-6263AAD0FDB0}"/>
              </a:ext>
            </a:extLst>
          </p:cNvPr>
          <p:cNvCxnSpPr/>
          <p:nvPr userDrawn="1"/>
        </p:nvCxnSpPr>
        <p:spPr>
          <a:xfrm>
            <a:off x="838200" y="1758156"/>
            <a:ext cx="10515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29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9EDA-310D-53A6-78B4-10B7BA0D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0DEFA-A625-D9B9-65BE-6CB27A033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342900" indent="-342900">
              <a:buFont typeface="System Font Regular"/>
              <a:buChar char="+"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DC568-8F2A-8877-6281-9948B9D4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6364-6AF5-BF4A-A030-9266C29D2994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C2DCB-B0ED-D971-8D60-30245D27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9A957-8598-A2D4-D7F9-B1D54183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C67F-F385-1645-9711-A01B3C26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8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54C0B-A791-D08F-3994-8CEF0EBC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EE77C-1B3C-6ECC-0E6C-E5485BB2C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5D1A6-DF36-55BD-0DD8-4B31E3BEE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D8B89-F249-88BA-2ADF-BA29D73CC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6364-6AF5-BF4A-A030-9266C29D2994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5C0BB-67B6-C743-B64D-260975F87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88390-61DE-D066-D569-7D4D02D5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C67F-F385-1645-9711-A01B3C26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2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92E6-AB60-A233-6C6C-77C91C84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7A762-57B6-2B6C-FE0D-BEB0CDF75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88345-C97F-8788-51F4-8227BB4A1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A97DA1-AF55-ABE9-FBEB-9242088C3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146CA-AE62-6A00-D17A-CA72E3BC9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93196-C549-CDB5-820F-48D95C3D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6364-6AF5-BF4A-A030-9266C29D2994}" type="datetimeFigureOut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BB060-3834-CAB4-70A7-A83064FB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C793C-871F-97A8-8C5C-00B039F2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C67F-F385-1645-9711-A01B3C26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5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9D59-F68C-682D-C452-EE79A35B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B5604-7D2B-A315-2B1F-B7B5BF1A3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6364-6AF5-BF4A-A030-9266C29D2994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75234-A549-9FB1-ECEF-C30B87AE7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1CB13-A6EC-CCA5-4955-40557982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C67F-F385-1645-9711-A01B3C26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0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CABFD-23F6-7F26-2286-ACF5FED0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6364-6AF5-BF4A-A030-9266C29D2994}" type="datetimeFigureOut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06BE7-9008-F6A6-7295-85AF60E5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F01DD-5621-D17C-22B9-3A5A57E0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C67F-F385-1645-9711-A01B3C26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6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1476-F461-3905-0708-D3C6BAB3F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000F9-63C4-1158-AD9E-13516AA3C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1F455-6343-89EC-E6ED-A7AD69F0B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FCBEE-2361-F89B-0D0E-ACD47936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6364-6AF5-BF4A-A030-9266C29D2994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69F83-56C9-0B8C-758D-67986C5A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415D9-9AB4-044D-55B6-6F3BDFD4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C67F-F385-1645-9711-A01B3C26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3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6196-FC39-7555-DA02-041DD60E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7FDCE-276A-630D-1DD8-54E5939B2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39548-9031-4A69-8E41-FF1F2F5AC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2CC1C-EF52-F881-017A-0B135B73B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86364-6AF5-BF4A-A030-9266C29D2994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ED93A-C08B-21ED-A1EB-3D27E3B6E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72B83-A08B-B47F-328D-329B834F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BC67F-F385-1645-9711-A01B3C269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BEEA-752C-C623-04C6-90D895FB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38BB6-9FBB-483F-A880-A8B619866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540E5-9404-C9DC-4F41-33D16C64F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fld id="{60B86364-6AF5-BF4A-A030-9266C29D2994}" type="datetimeFigureOut">
              <a:rPr lang="en-US" smtClean="0"/>
              <a:pPr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6E037-B9CD-5626-63D9-A9506DD74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0302B-D7FE-C7E1-93D9-382901BE3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fld id="{9F5BC67F-F385-1645-9711-A01B3C269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325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enlo" panose="020B0609030804020204" pitchFamily="49" charset="0"/>
          <a:ea typeface="Menlo" panose="020B0609030804020204" pitchFamily="49" charset="0"/>
          <a:cs typeface="Menlo" panose="020B06090308040202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enlo" panose="020B0609030804020204" pitchFamily="49" charset="0"/>
          <a:ea typeface="Menlo" panose="020B0609030804020204" pitchFamily="49" charset="0"/>
          <a:cs typeface="Menlo" panose="020B06090308040202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enlo" panose="020B0609030804020204" pitchFamily="49" charset="0"/>
          <a:ea typeface="Menlo" panose="020B0609030804020204" pitchFamily="49" charset="0"/>
          <a:cs typeface="Menlo" panose="020B06090308040202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enlo" panose="020B0609030804020204" pitchFamily="49" charset="0"/>
          <a:ea typeface="Menlo" panose="020B0609030804020204" pitchFamily="49" charset="0"/>
          <a:cs typeface="Menlo" panose="020B06090308040202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enlo" panose="020B0609030804020204" pitchFamily="49" charset="0"/>
          <a:ea typeface="Menlo" panose="020B0609030804020204" pitchFamily="49" charset="0"/>
          <a:cs typeface="Menlo" panose="020B06090308040202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enlo" panose="020B0609030804020204" pitchFamily="49" charset="0"/>
          <a:ea typeface="Menlo" panose="020B0609030804020204" pitchFamily="49" charset="0"/>
          <a:cs typeface="Menlo" panose="020B06090308040202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4E88-B62D-4A56-981B-E7916435A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4824"/>
            <a:ext cx="9144000" cy="1192726"/>
          </a:xfrm>
        </p:spPr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Singleton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412CE-8C0C-A7C0-7376-B4863670C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Ben Roberts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71D9AE8C-2E37-F52B-4114-26EC2E7E3D44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0668000" y="2141187"/>
            <a:ext cx="1031310" cy="1610358"/>
          </a:xfrm>
          <a:prstGeom prst="bentConnector2">
            <a:avLst/>
          </a:prstGeom>
          <a:ln w="508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CBC03EC-D7C4-4F75-9F57-D85FAB0C0836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0668000" y="3688915"/>
            <a:ext cx="1031310" cy="741004"/>
          </a:xfrm>
          <a:prstGeom prst="bentConnector3">
            <a:avLst>
              <a:gd name="adj1" fmla="val 100097"/>
            </a:avLst>
          </a:prstGeom>
          <a:ln w="50800">
            <a:solidFill>
              <a:schemeClr val="bg1">
                <a:lumMod val="75000"/>
                <a:lumOff val="2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409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89C8-E108-C944-7D4E-F4714B09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it </a:t>
            </a:r>
            <a:r>
              <a:rPr lang="en-US" dirty="0">
                <a:solidFill>
                  <a:schemeClr val="accent2"/>
                </a:solidFill>
              </a:rPr>
              <a:t>Real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C607-E9A0-2925-0F87-B07B0CF4D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7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376BA0E2-3968-2410-3F82-9F461EC5F1C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89384" y="2376973"/>
            <a:ext cx="2413239" cy="1789265"/>
          </a:xfrm>
          <a:prstGeom prst="bentConnector3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0274A1-F32F-C0CB-9888-AC2FEBC3DB1B}"/>
              </a:ext>
            </a:extLst>
          </p:cNvPr>
          <p:cNvCxnSpPr>
            <a:cxnSpLocks/>
          </p:cNvCxnSpPr>
          <p:nvPr/>
        </p:nvCxnSpPr>
        <p:spPr>
          <a:xfrm>
            <a:off x="4739269" y="4166243"/>
            <a:ext cx="2563353" cy="0"/>
          </a:xfrm>
          <a:prstGeom prst="straightConnector1">
            <a:avLst/>
          </a:prstGeom>
          <a:ln w="50800" cap="rnd" cmpd="sng">
            <a:solidFill>
              <a:schemeClr val="bg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AB74C0F-F27C-C39F-6C91-14DAD7A6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Problem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8A0D4-1880-D941-26DC-BA68FE537A70}"/>
              </a:ext>
            </a:extLst>
          </p:cNvPr>
          <p:cNvGrpSpPr/>
          <p:nvPr/>
        </p:nvGrpSpPr>
        <p:grpSpPr>
          <a:xfrm>
            <a:off x="7302622" y="2115364"/>
            <a:ext cx="3406702" cy="1477327"/>
            <a:chOff x="1544825" y="2154395"/>
            <a:chExt cx="3406702" cy="147732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EF5A34B-080D-9232-09EA-A60D39971165}"/>
                </a:ext>
              </a:extLst>
            </p:cNvPr>
            <p:cNvSpPr/>
            <p:nvPr/>
          </p:nvSpPr>
          <p:spPr>
            <a:xfrm>
              <a:off x="1544825" y="2154395"/>
              <a:ext cx="3406702" cy="147732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DAD737-7455-F02B-8290-616104FD0B1E}"/>
                </a:ext>
              </a:extLst>
            </p:cNvPr>
            <p:cNvSpPr txBox="1"/>
            <p:nvPr/>
          </p:nvSpPr>
          <p:spPr>
            <a:xfrm>
              <a:off x="1544825" y="215439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SettingsWindow</a:t>
              </a:r>
              <a:endParaRPr lang="en-US" sz="2800" dirty="0"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2DBD4E-24F0-0FF4-D169-629D4E7980EC}"/>
                </a:ext>
              </a:extLst>
            </p:cNvPr>
            <p:cNvSpPr txBox="1"/>
            <p:nvPr/>
          </p:nvSpPr>
          <p:spPr>
            <a:xfrm>
              <a:off x="1544825" y="267761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 </a:t>
              </a:r>
              <a:r>
                <a:rPr lang="en-US" sz="2800" dirty="0" err="1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userSettings</a:t>
              </a:r>
              <a:endParaRPr lang="en-US" sz="2800" dirty="0"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299EEAC-A480-D10A-083E-68E31EC672D1}"/>
                </a:ext>
              </a:extLst>
            </p:cNvPr>
            <p:cNvCxnSpPr>
              <a:cxnSpLocks/>
            </p:cNvCxnSpPr>
            <p:nvPr/>
          </p:nvCxnSpPr>
          <p:spPr>
            <a:xfrm>
              <a:off x="1544825" y="2677615"/>
              <a:ext cx="3406702" cy="0"/>
            </a:xfrm>
            <a:prstGeom prst="line">
              <a:avLst/>
            </a:prstGeom>
            <a:ln w="19050">
              <a:solidFill>
                <a:srgbClr val="1A1B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C53B1D-C484-96D7-D411-C1CF12E80224}"/>
              </a:ext>
            </a:extLst>
          </p:cNvPr>
          <p:cNvGrpSpPr/>
          <p:nvPr/>
        </p:nvGrpSpPr>
        <p:grpSpPr>
          <a:xfrm>
            <a:off x="7302622" y="3904633"/>
            <a:ext cx="3406702" cy="1477327"/>
            <a:chOff x="1544825" y="2154395"/>
            <a:chExt cx="3406702" cy="147732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7788018C-E856-E3D5-179E-08CE16F9A746}"/>
                </a:ext>
              </a:extLst>
            </p:cNvPr>
            <p:cNvSpPr/>
            <p:nvPr/>
          </p:nvSpPr>
          <p:spPr>
            <a:xfrm>
              <a:off x="1544825" y="2154395"/>
              <a:ext cx="3406702" cy="147732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003E35-E00C-33F0-B871-F55709514F8B}"/>
                </a:ext>
              </a:extLst>
            </p:cNvPr>
            <p:cNvSpPr txBox="1"/>
            <p:nvPr/>
          </p:nvSpPr>
          <p:spPr>
            <a:xfrm>
              <a:off x="1544825" y="215439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BrowserWindow</a:t>
              </a:r>
              <a:endParaRPr lang="en-US" sz="2800" dirty="0"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ED13B6-EA93-A86C-1617-A20B30F4C0C5}"/>
                </a:ext>
              </a:extLst>
            </p:cNvPr>
            <p:cNvSpPr txBox="1"/>
            <p:nvPr/>
          </p:nvSpPr>
          <p:spPr>
            <a:xfrm>
              <a:off x="1544825" y="267761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 </a:t>
              </a:r>
              <a:r>
                <a:rPr lang="en-US" sz="2800" dirty="0" err="1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userSettings</a:t>
              </a:r>
              <a:endParaRPr lang="en-US" sz="2800" dirty="0"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6FA6A1-90AD-2D82-3E0D-FECF45D5BC1E}"/>
                </a:ext>
              </a:extLst>
            </p:cNvPr>
            <p:cNvCxnSpPr>
              <a:cxnSpLocks/>
            </p:cNvCxnSpPr>
            <p:nvPr/>
          </p:nvCxnSpPr>
          <p:spPr>
            <a:xfrm>
              <a:off x="1544825" y="2677615"/>
              <a:ext cx="3406702" cy="0"/>
            </a:xfrm>
            <a:prstGeom prst="line">
              <a:avLst/>
            </a:prstGeom>
            <a:ln w="19050">
              <a:solidFill>
                <a:srgbClr val="1A1B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A4CA25-B5E2-7E09-3134-B9951B8AAA70}"/>
              </a:ext>
            </a:extLst>
          </p:cNvPr>
          <p:cNvGrpSpPr/>
          <p:nvPr/>
        </p:nvGrpSpPr>
        <p:grpSpPr>
          <a:xfrm>
            <a:off x="1976974" y="3165969"/>
            <a:ext cx="2762295" cy="1477327"/>
            <a:chOff x="1544825" y="2154395"/>
            <a:chExt cx="2762295" cy="1477327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E554DFD-1F03-423C-90F4-705FC6C867F2}"/>
                </a:ext>
              </a:extLst>
            </p:cNvPr>
            <p:cNvSpPr/>
            <p:nvPr/>
          </p:nvSpPr>
          <p:spPr>
            <a:xfrm>
              <a:off x="1544825" y="2154395"/>
              <a:ext cx="2762295" cy="147732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7B49E5-2DED-3FD9-1765-5ED15D57D054}"/>
                </a:ext>
              </a:extLst>
            </p:cNvPr>
            <p:cNvSpPr txBox="1"/>
            <p:nvPr/>
          </p:nvSpPr>
          <p:spPr>
            <a:xfrm>
              <a:off x="1544825" y="2154395"/>
              <a:ext cx="2762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UserSettings</a:t>
              </a:r>
              <a:endPara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B1F963-42FD-D94C-9DCF-014A3DF8BF7D}"/>
                </a:ext>
              </a:extLst>
            </p:cNvPr>
            <p:cNvSpPr txBox="1"/>
            <p:nvPr/>
          </p:nvSpPr>
          <p:spPr>
            <a:xfrm>
              <a:off x="1544825" y="2677615"/>
              <a:ext cx="276229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+ theme</a:t>
              </a:r>
            </a:p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+ keymap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4FF889-2857-8AEA-E61D-474356C026A5}"/>
                </a:ext>
              </a:extLst>
            </p:cNvPr>
            <p:cNvCxnSpPr/>
            <p:nvPr/>
          </p:nvCxnSpPr>
          <p:spPr>
            <a:xfrm>
              <a:off x="1544825" y="2677615"/>
              <a:ext cx="2762295" cy="0"/>
            </a:xfrm>
            <a:prstGeom prst="line">
              <a:avLst/>
            </a:prstGeom>
            <a:ln w="19050">
              <a:solidFill>
                <a:srgbClr val="1A1B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383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B0997B5-693A-A2F5-8485-B26BC88D7EB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89384" y="2376973"/>
            <a:ext cx="2413239" cy="1789265"/>
          </a:xfrm>
          <a:prstGeom prst="bentConnector3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099267-5211-A895-6335-4E7E2AABDE03}"/>
              </a:ext>
            </a:extLst>
          </p:cNvPr>
          <p:cNvCxnSpPr>
            <a:cxnSpLocks/>
          </p:cNvCxnSpPr>
          <p:nvPr/>
        </p:nvCxnSpPr>
        <p:spPr>
          <a:xfrm>
            <a:off x="4739269" y="4166243"/>
            <a:ext cx="2563353" cy="0"/>
          </a:xfrm>
          <a:prstGeom prst="straightConnector1">
            <a:avLst/>
          </a:prstGeom>
          <a:ln w="50800" cap="rnd" cmpd="sng">
            <a:solidFill>
              <a:schemeClr val="bg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AB74C0F-F27C-C39F-6C91-14DAD7A6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Problem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8A0D4-1880-D941-26DC-BA68FE537A70}"/>
              </a:ext>
            </a:extLst>
          </p:cNvPr>
          <p:cNvGrpSpPr/>
          <p:nvPr/>
        </p:nvGrpSpPr>
        <p:grpSpPr>
          <a:xfrm>
            <a:off x="7302622" y="2115364"/>
            <a:ext cx="3406702" cy="1477327"/>
            <a:chOff x="1544825" y="2154395"/>
            <a:chExt cx="3406702" cy="147732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EF5A34B-080D-9232-09EA-A60D39971165}"/>
                </a:ext>
              </a:extLst>
            </p:cNvPr>
            <p:cNvSpPr/>
            <p:nvPr/>
          </p:nvSpPr>
          <p:spPr>
            <a:xfrm>
              <a:off x="1544825" y="2154395"/>
              <a:ext cx="3406702" cy="147732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DAD737-7455-F02B-8290-616104FD0B1E}"/>
                </a:ext>
              </a:extLst>
            </p:cNvPr>
            <p:cNvSpPr txBox="1"/>
            <p:nvPr/>
          </p:nvSpPr>
          <p:spPr>
            <a:xfrm>
              <a:off x="1544825" y="215439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SettingsWindow</a:t>
              </a:r>
              <a:endParaRPr lang="en-US" sz="2800" dirty="0"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2DBD4E-24F0-0FF4-D169-629D4E7980EC}"/>
                </a:ext>
              </a:extLst>
            </p:cNvPr>
            <p:cNvSpPr txBox="1"/>
            <p:nvPr/>
          </p:nvSpPr>
          <p:spPr>
            <a:xfrm>
              <a:off x="1544825" y="267761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 </a:t>
              </a:r>
              <a:r>
                <a:rPr lang="en-US" sz="2800" dirty="0" err="1">
                  <a:solidFill>
                    <a:schemeClr val="accent6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userSettings</a:t>
              </a:r>
              <a:endParaRPr lang="en-US" sz="28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299EEAC-A480-D10A-083E-68E31EC672D1}"/>
                </a:ext>
              </a:extLst>
            </p:cNvPr>
            <p:cNvCxnSpPr>
              <a:cxnSpLocks/>
            </p:cNvCxnSpPr>
            <p:nvPr/>
          </p:nvCxnSpPr>
          <p:spPr>
            <a:xfrm>
              <a:off x="1544825" y="2677615"/>
              <a:ext cx="3406702" cy="0"/>
            </a:xfrm>
            <a:prstGeom prst="line">
              <a:avLst/>
            </a:prstGeom>
            <a:ln w="19050">
              <a:solidFill>
                <a:srgbClr val="1A1B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C53B1D-C484-96D7-D411-C1CF12E80224}"/>
              </a:ext>
            </a:extLst>
          </p:cNvPr>
          <p:cNvGrpSpPr/>
          <p:nvPr/>
        </p:nvGrpSpPr>
        <p:grpSpPr>
          <a:xfrm>
            <a:off x="7302622" y="3904633"/>
            <a:ext cx="3406702" cy="1477327"/>
            <a:chOff x="1544825" y="2154395"/>
            <a:chExt cx="3406702" cy="147732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7788018C-E856-E3D5-179E-08CE16F9A746}"/>
                </a:ext>
              </a:extLst>
            </p:cNvPr>
            <p:cNvSpPr/>
            <p:nvPr/>
          </p:nvSpPr>
          <p:spPr>
            <a:xfrm>
              <a:off x="1544825" y="2154395"/>
              <a:ext cx="3406702" cy="147732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003E35-E00C-33F0-B871-F55709514F8B}"/>
                </a:ext>
              </a:extLst>
            </p:cNvPr>
            <p:cNvSpPr txBox="1"/>
            <p:nvPr/>
          </p:nvSpPr>
          <p:spPr>
            <a:xfrm>
              <a:off x="1544825" y="215439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BrowserWindow</a:t>
              </a:r>
              <a:endParaRPr lang="en-US" sz="2800" dirty="0"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ED13B6-EA93-A86C-1617-A20B30F4C0C5}"/>
                </a:ext>
              </a:extLst>
            </p:cNvPr>
            <p:cNvSpPr txBox="1"/>
            <p:nvPr/>
          </p:nvSpPr>
          <p:spPr>
            <a:xfrm>
              <a:off x="1544825" y="267761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 </a:t>
              </a:r>
              <a:r>
                <a:rPr lang="en-US" sz="2800" dirty="0" err="1">
                  <a:solidFill>
                    <a:schemeClr val="accent6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userSettings</a:t>
              </a:r>
              <a:endParaRPr lang="en-US" sz="28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6FA6A1-90AD-2D82-3E0D-FECF45D5BC1E}"/>
                </a:ext>
              </a:extLst>
            </p:cNvPr>
            <p:cNvCxnSpPr>
              <a:cxnSpLocks/>
            </p:cNvCxnSpPr>
            <p:nvPr/>
          </p:nvCxnSpPr>
          <p:spPr>
            <a:xfrm>
              <a:off x="1544825" y="2677615"/>
              <a:ext cx="3406702" cy="0"/>
            </a:xfrm>
            <a:prstGeom prst="line">
              <a:avLst/>
            </a:prstGeom>
            <a:ln w="19050">
              <a:solidFill>
                <a:srgbClr val="1A1B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A4CA25-B5E2-7E09-3134-B9951B8AAA70}"/>
              </a:ext>
            </a:extLst>
          </p:cNvPr>
          <p:cNvGrpSpPr/>
          <p:nvPr/>
        </p:nvGrpSpPr>
        <p:grpSpPr>
          <a:xfrm>
            <a:off x="1976974" y="3165969"/>
            <a:ext cx="2762295" cy="1477327"/>
            <a:chOff x="1544825" y="2154395"/>
            <a:chExt cx="2762295" cy="1477327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E554DFD-1F03-423C-90F4-705FC6C867F2}"/>
                </a:ext>
              </a:extLst>
            </p:cNvPr>
            <p:cNvSpPr/>
            <p:nvPr/>
          </p:nvSpPr>
          <p:spPr>
            <a:xfrm>
              <a:off x="1544825" y="2154395"/>
              <a:ext cx="2762295" cy="147732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7B49E5-2DED-3FD9-1765-5ED15D57D054}"/>
                </a:ext>
              </a:extLst>
            </p:cNvPr>
            <p:cNvSpPr txBox="1"/>
            <p:nvPr/>
          </p:nvSpPr>
          <p:spPr>
            <a:xfrm>
              <a:off x="1544825" y="2154395"/>
              <a:ext cx="2762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UserSettings</a:t>
              </a:r>
              <a:endPara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B1F963-42FD-D94C-9DCF-014A3DF8BF7D}"/>
                </a:ext>
              </a:extLst>
            </p:cNvPr>
            <p:cNvSpPr txBox="1"/>
            <p:nvPr/>
          </p:nvSpPr>
          <p:spPr>
            <a:xfrm>
              <a:off x="1544825" y="2677615"/>
              <a:ext cx="276229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+ theme</a:t>
              </a:r>
            </a:p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+ keymap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4FF889-2857-8AEA-E61D-474356C026A5}"/>
                </a:ext>
              </a:extLst>
            </p:cNvPr>
            <p:cNvCxnSpPr/>
            <p:nvPr/>
          </p:nvCxnSpPr>
          <p:spPr>
            <a:xfrm>
              <a:off x="1544825" y="2677615"/>
              <a:ext cx="2762295" cy="0"/>
            </a:xfrm>
            <a:prstGeom prst="line">
              <a:avLst/>
            </a:prstGeom>
            <a:ln w="19050">
              <a:solidFill>
                <a:srgbClr val="1A1B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6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D86E-64A4-CDFB-F4AA-08BAB82F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Hot Potato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7492C-58BC-0342-398E-6B14B472A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Step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1: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Store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main window</a:t>
            </a:r>
          </a:p>
          <a:p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Step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2: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Pass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to settings window</a:t>
            </a:r>
          </a:p>
          <a:p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Step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3: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it to main window</a:t>
            </a:r>
          </a:p>
          <a:p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Step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4: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Pass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to browser window</a:t>
            </a:r>
          </a:p>
          <a:p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Step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5: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it to main window</a:t>
            </a:r>
          </a:p>
        </p:txBody>
      </p:sp>
    </p:spTree>
    <p:extLst>
      <p:ext uri="{BB962C8B-B14F-4D97-AF65-F5344CB8AC3E}">
        <p14:creationId xmlns:p14="http://schemas.microsoft.com/office/powerpoint/2010/main" val="407793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D86E-64A4-CDFB-F4AA-08BAB82F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 Hot Potatoes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7492C-58BC-0342-398E-6B14B472A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main window</a:t>
            </a:r>
          </a:p>
          <a:p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settings window</a:t>
            </a:r>
          </a:p>
          <a:p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browser window</a:t>
            </a:r>
          </a:p>
        </p:txBody>
      </p:sp>
    </p:spTree>
    <p:extLst>
      <p:ext uri="{BB962C8B-B14F-4D97-AF65-F5344CB8AC3E}">
        <p14:creationId xmlns:p14="http://schemas.microsoft.com/office/powerpoint/2010/main" val="125831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D2391A4-02BE-AF31-E9A5-5C93E7A1AF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89384" y="2376973"/>
            <a:ext cx="2413239" cy="1789265"/>
          </a:xfrm>
          <a:prstGeom prst="bentConnector3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655B9F-6887-B6F6-F2C1-C65EB471ACDC}"/>
              </a:ext>
            </a:extLst>
          </p:cNvPr>
          <p:cNvCxnSpPr>
            <a:cxnSpLocks/>
          </p:cNvCxnSpPr>
          <p:nvPr/>
        </p:nvCxnSpPr>
        <p:spPr>
          <a:xfrm>
            <a:off x="4739269" y="4166243"/>
            <a:ext cx="2563353" cy="0"/>
          </a:xfrm>
          <a:prstGeom prst="straightConnector1">
            <a:avLst/>
          </a:prstGeom>
          <a:ln w="50800" cap="rnd" cmpd="sng">
            <a:solidFill>
              <a:schemeClr val="bg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AB74C0F-F27C-C39F-6C91-14DAD7A6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Problem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8A0D4-1880-D941-26DC-BA68FE537A70}"/>
              </a:ext>
            </a:extLst>
          </p:cNvPr>
          <p:cNvGrpSpPr/>
          <p:nvPr/>
        </p:nvGrpSpPr>
        <p:grpSpPr>
          <a:xfrm>
            <a:off x="7302622" y="2115364"/>
            <a:ext cx="3406702" cy="1477327"/>
            <a:chOff x="1544825" y="2154395"/>
            <a:chExt cx="3406702" cy="147732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EF5A34B-080D-9232-09EA-A60D39971165}"/>
                </a:ext>
              </a:extLst>
            </p:cNvPr>
            <p:cNvSpPr/>
            <p:nvPr/>
          </p:nvSpPr>
          <p:spPr>
            <a:xfrm>
              <a:off x="1544825" y="2154395"/>
              <a:ext cx="3406702" cy="147732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DAD737-7455-F02B-8290-616104FD0B1E}"/>
                </a:ext>
              </a:extLst>
            </p:cNvPr>
            <p:cNvSpPr txBox="1"/>
            <p:nvPr/>
          </p:nvSpPr>
          <p:spPr>
            <a:xfrm>
              <a:off x="1544825" y="215439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SettingsWindow</a:t>
              </a:r>
              <a:endParaRPr lang="en-US" sz="2800" dirty="0"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2DBD4E-24F0-0FF4-D169-629D4E7980EC}"/>
                </a:ext>
              </a:extLst>
            </p:cNvPr>
            <p:cNvSpPr txBox="1"/>
            <p:nvPr/>
          </p:nvSpPr>
          <p:spPr>
            <a:xfrm>
              <a:off x="1544825" y="267761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 </a:t>
              </a:r>
              <a:r>
                <a:rPr lang="en-US" sz="2800" dirty="0" err="1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userSettings</a:t>
              </a:r>
              <a:endParaRPr lang="en-US" sz="2800" dirty="0"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299EEAC-A480-D10A-083E-68E31EC672D1}"/>
                </a:ext>
              </a:extLst>
            </p:cNvPr>
            <p:cNvCxnSpPr>
              <a:cxnSpLocks/>
            </p:cNvCxnSpPr>
            <p:nvPr/>
          </p:nvCxnSpPr>
          <p:spPr>
            <a:xfrm>
              <a:off x="1544825" y="2677615"/>
              <a:ext cx="3406702" cy="0"/>
            </a:xfrm>
            <a:prstGeom prst="line">
              <a:avLst/>
            </a:prstGeom>
            <a:ln w="19050">
              <a:solidFill>
                <a:srgbClr val="1A1B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C53B1D-C484-96D7-D411-C1CF12E80224}"/>
              </a:ext>
            </a:extLst>
          </p:cNvPr>
          <p:cNvGrpSpPr/>
          <p:nvPr/>
        </p:nvGrpSpPr>
        <p:grpSpPr>
          <a:xfrm>
            <a:off x="7302622" y="3904633"/>
            <a:ext cx="3406702" cy="1477327"/>
            <a:chOff x="1544825" y="2154395"/>
            <a:chExt cx="3406702" cy="147732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7788018C-E856-E3D5-179E-08CE16F9A746}"/>
                </a:ext>
              </a:extLst>
            </p:cNvPr>
            <p:cNvSpPr/>
            <p:nvPr/>
          </p:nvSpPr>
          <p:spPr>
            <a:xfrm>
              <a:off x="1544825" y="2154395"/>
              <a:ext cx="3406702" cy="147732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003E35-E00C-33F0-B871-F55709514F8B}"/>
                </a:ext>
              </a:extLst>
            </p:cNvPr>
            <p:cNvSpPr txBox="1"/>
            <p:nvPr/>
          </p:nvSpPr>
          <p:spPr>
            <a:xfrm>
              <a:off x="1544825" y="215439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BrowserWindow</a:t>
              </a:r>
              <a:endParaRPr lang="en-US" sz="2800" dirty="0"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ED13B6-EA93-A86C-1617-A20B30F4C0C5}"/>
                </a:ext>
              </a:extLst>
            </p:cNvPr>
            <p:cNvSpPr txBox="1"/>
            <p:nvPr/>
          </p:nvSpPr>
          <p:spPr>
            <a:xfrm>
              <a:off x="1544825" y="267761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 </a:t>
              </a:r>
              <a:r>
                <a:rPr lang="en-US" sz="2800" dirty="0" err="1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userSettings</a:t>
              </a:r>
              <a:endParaRPr lang="en-US" sz="2800" dirty="0"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6FA6A1-90AD-2D82-3E0D-FECF45D5BC1E}"/>
                </a:ext>
              </a:extLst>
            </p:cNvPr>
            <p:cNvCxnSpPr>
              <a:cxnSpLocks/>
            </p:cNvCxnSpPr>
            <p:nvPr/>
          </p:nvCxnSpPr>
          <p:spPr>
            <a:xfrm>
              <a:off x="1544825" y="2677615"/>
              <a:ext cx="3406702" cy="0"/>
            </a:xfrm>
            <a:prstGeom prst="line">
              <a:avLst/>
            </a:prstGeom>
            <a:ln w="19050">
              <a:solidFill>
                <a:srgbClr val="1A1B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A4CA25-B5E2-7E09-3134-B9951B8AAA70}"/>
              </a:ext>
            </a:extLst>
          </p:cNvPr>
          <p:cNvGrpSpPr/>
          <p:nvPr/>
        </p:nvGrpSpPr>
        <p:grpSpPr>
          <a:xfrm>
            <a:off x="1976974" y="3165969"/>
            <a:ext cx="2762295" cy="1477327"/>
            <a:chOff x="1544825" y="2154395"/>
            <a:chExt cx="2762295" cy="1477327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E554DFD-1F03-423C-90F4-705FC6C867F2}"/>
                </a:ext>
              </a:extLst>
            </p:cNvPr>
            <p:cNvSpPr/>
            <p:nvPr/>
          </p:nvSpPr>
          <p:spPr>
            <a:xfrm>
              <a:off x="1544825" y="2154395"/>
              <a:ext cx="2762295" cy="147732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7B49E5-2DED-3FD9-1765-5ED15D57D054}"/>
                </a:ext>
              </a:extLst>
            </p:cNvPr>
            <p:cNvSpPr txBox="1"/>
            <p:nvPr/>
          </p:nvSpPr>
          <p:spPr>
            <a:xfrm>
              <a:off x="1544825" y="2154395"/>
              <a:ext cx="2762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UserSettings</a:t>
              </a:r>
              <a:endPara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B1F963-42FD-D94C-9DCF-014A3DF8BF7D}"/>
                </a:ext>
              </a:extLst>
            </p:cNvPr>
            <p:cNvSpPr txBox="1"/>
            <p:nvPr/>
          </p:nvSpPr>
          <p:spPr>
            <a:xfrm>
              <a:off x="1544825" y="2677615"/>
              <a:ext cx="276229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+ theme</a:t>
              </a:r>
            </a:p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+ keymap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4FF889-2857-8AEA-E61D-474356C026A5}"/>
                </a:ext>
              </a:extLst>
            </p:cNvPr>
            <p:cNvCxnSpPr/>
            <p:nvPr/>
          </p:nvCxnSpPr>
          <p:spPr>
            <a:xfrm>
              <a:off x="1544825" y="2677615"/>
              <a:ext cx="2762295" cy="0"/>
            </a:xfrm>
            <a:prstGeom prst="line">
              <a:avLst/>
            </a:prstGeom>
            <a:ln w="19050">
              <a:solidFill>
                <a:srgbClr val="1A1B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869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F57C7BB-0340-121E-16DC-6AFC0AB3ABDF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4889384" y="2376973"/>
            <a:ext cx="2413239" cy="1789265"/>
          </a:xfrm>
          <a:prstGeom prst="bentConnector3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5B0956-D8A0-8B92-7B38-B8DEAA78AF5B}"/>
              </a:ext>
            </a:extLst>
          </p:cNvPr>
          <p:cNvCxnSpPr>
            <a:cxnSpLocks/>
          </p:cNvCxnSpPr>
          <p:nvPr/>
        </p:nvCxnSpPr>
        <p:spPr>
          <a:xfrm>
            <a:off x="4739269" y="4166243"/>
            <a:ext cx="2563353" cy="0"/>
          </a:xfrm>
          <a:prstGeom prst="straightConnector1">
            <a:avLst/>
          </a:prstGeom>
          <a:ln w="50800" cap="rnd" cmpd="sng">
            <a:solidFill>
              <a:schemeClr val="bg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0E923D-77E5-69DD-17DB-55D8D7542139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356278" y="2885735"/>
            <a:ext cx="1844" cy="280234"/>
          </a:xfrm>
          <a:prstGeom prst="straightConnector1">
            <a:avLst/>
          </a:prstGeom>
          <a:ln w="508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AB74C0F-F27C-C39F-6C91-14DAD7A6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Problem Solved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18A0D4-1880-D941-26DC-BA68FE537A70}"/>
              </a:ext>
            </a:extLst>
          </p:cNvPr>
          <p:cNvGrpSpPr/>
          <p:nvPr/>
        </p:nvGrpSpPr>
        <p:grpSpPr>
          <a:xfrm>
            <a:off x="7302622" y="2115364"/>
            <a:ext cx="3406702" cy="1477327"/>
            <a:chOff x="1544825" y="2154395"/>
            <a:chExt cx="3406702" cy="147732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EF5A34B-080D-9232-09EA-A60D39971165}"/>
                </a:ext>
              </a:extLst>
            </p:cNvPr>
            <p:cNvSpPr/>
            <p:nvPr/>
          </p:nvSpPr>
          <p:spPr>
            <a:xfrm>
              <a:off x="1544825" y="2154395"/>
              <a:ext cx="3406702" cy="147732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DAD737-7455-F02B-8290-616104FD0B1E}"/>
                </a:ext>
              </a:extLst>
            </p:cNvPr>
            <p:cNvSpPr txBox="1"/>
            <p:nvPr/>
          </p:nvSpPr>
          <p:spPr>
            <a:xfrm>
              <a:off x="1544825" y="215439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SettingsWindow</a:t>
              </a:r>
              <a:endParaRPr lang="en-US" sz="2800" dirty="0"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2DBD4E-24F0-0FF4-D169-629D4E7980EC}"/>
                </a:ext>
              </a:extLst>
            </p:cNvPr>
            <p:cNvSpPr txBox="1"/>
            <p:nvPr/>
          </p:nvSpPr>
          <p:spPr>
            <a:xfrm>
              <a:off x="1544825" y="267761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 </a:t>
              </a:r>
              <a:r>
                <a:rPr lang="en-US" sz="2800" dirty="0" err="1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userSettings</a:t>
              </a:r>
              <a:endParaRPr lang="en-US" sz="2800" dirty="0"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299EEAC-A480-D10A-083E-68E31EC672D1}"/>
                </a:ext>
              </a:extLst>
            </p:cNvPr>
            <p:cNvCxnSpPr>
              <a:cxnSpLocks/>
            </p:cNvCxnSpPr>
            <p:nvPr/>
          </p:nvCxnSpPr>
          <p:spPr>
            <a:xfrm>
              <a:off x="1544825" y="2677615"/>
              <a:ext cx="3406702" cy="0"/>
            </a:xfrm>
            <a:prstGeom prst="line">
              <a:avLst/>
            </a:prstGeom>
            <a:ln w="19050">
              <a:solidFill>
                <a:srgbClr val="1A1B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C53B1D-C484-96D7-D411-C1CF12E80224}"/>
              </a:ext>
            </a:extLst>
          </p:cNvPr>
          <p:cNvGrpSpPr/>
          <p:nvPr/>
        </p:nvGrpSpPr>
        <p:grpSpPr>
          <a:xfrm>
            <a:off x="7302622" y="3904633"/>
            <a:ext cx="3406702" cy="1477327"/>
            <a:chOff x="1544825" y="2154395"/>
            <a:chExt cx="3406702" cy="147732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7788018C-E856-E3D5-179E-08CE16F9A746}"/>
                </a:ext>
              </a:extLst>
            </p:cNvPr>
            <p:cNvSpPr/>
            <p:nvPr/>
          </p:nvSpPr>
          <p:spPr>
            <a:xfrm>
              <a:off x="1544825" y="2154395"/>
              <a:ext cx="3406702" cy="147732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003E35-E00C-33F0-B871-F55709514F8B}"/>
                </a:ext>
              </a:extLst>
            </p:cNvPr>
            <p:cNvSpPr txBox="1"/>
            <p:nvPr/>
          </p:nvSpPr>
          <p:spPr>
            <a:xfrm>
              <a:off x="1544825" y="215439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BrowserWindow</a:t>
              </a:r>
              <a:endParaRPr lang="en-US" sz="2800" dirty="0"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ED13B6-EA93-A86C-1617-A20B30F4C0C5}"/>
                </a:ext>
              </a:extLst>
            </p:cNvPr>
            <p:cNvSpPr txBox="1"/>
            <p:nvPr/>
          </p:nvSpPr>
          <p:spPr>
            <a:xfrm>
              <a:off x="1544825" y="2677615"/>
              <a:ext cx="34067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- </a:t>
              </a:r>
              <a:r>
                <a:rPr lang="en-US" sz="2800" dirty="0" err="1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userSettings</a:t>
              </a:r>
              <a:endParaRPr lang="en-US" sz="2800" dirty="0">
                <a:solidFill>
                  <a:schemeClr val="bg1">
                    <a:lumMod val="10000"/>
                    <a:lumOff val="9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6FA6A1-90AD-2D82-3E0D-FECF45D5BC1E}"/>
                </a:ext>
              </a:extLst>
            </p:cNvPr>
            <p:cNvCxnSpPr>
              <a:cxnSpLocks/>
            </p:cNvCxnSpPr>
            <p:nvPr/>
          </p:nvCxnSpPr>
          <p:spPr>
            <a:xfrm>
              <a:off x="1544825" y="2677615"/>
              <a:ext cx="3406702" cy="0"/>
            </a:xfrm>
            <a:prstGeom prst="line">
              <a:avLst/>
            </a:prstGeom>
            <a:ln w="19050">
              <a:solidFill>
                <a:srgbClr val="1A1B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A4CA25-B5E2-7E09-3134-B9951B8AAA70}"/>
              </a:ext>
            </a:extLst>
          </p:cNvPr>
          <p:cNvGrpSpPr/>
          <p:nvPr/>
        </p:nvGrpSpPr>
        <p:grpSpPr>
          <a:xfrm>
            <a:off x="1976974" y="3165969"/>
            <a:ext cx="2762295" cy="1477327"/>
            <a:chOff x="1544825" y="2154395"/>
            <a:chExt cx="2762295" cy="1477327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E554DFD-1F03-423C-90F4-705FC6C867F2}"/>
                </a:ext>
              </a:extLst>
            </p:cNvPr>
            <p:cNvSpPr/>
            <p:nvPr/>
          </p:nvSpPr>
          <p:spPr>
            <a:xfrm>
              <a:off x="1544825" y="2154395"/>
              <a:ext cx="2762295" cy="147732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7B49E5-2DED-3FD9-1765-5ED15D57D054}"/>
                </a:ext>
              </a:extLst>
            </p:cNvPr>
            <p:cNvSpPr txBox="1"/>
            <p:nvPr/>
          </p:nvSpPr>
          <p:spPr>
            <a:xfrm>
              <a:off x="1544825" y="2154395"/>
              <a:ext cx="2762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UserSettings</a:t>
              </a:r>
              <a:endParaRPr lang="en-US" sz="2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B1F963-42FD-D94C-9DCF-014A3DF8BF7D}"/>
                </a:ext>
              </a:extLst>
            </p:cNvPr>
            <p:cNvSpPr txBox="1"/>
            <p:nvPr/>
          </p:nvSpPr>
          <p:spPr>
            <a:xfrm>
              <a:off x="1544825" y="2677615"/>
              <a:ext cx="276229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+ theme</a:t>
              </a:r>
            </a:p>
            <a:p>
              <a:r>
                <a:rPr lang="en-US" sz="2800" dirty="0">
                  <a:solidFill>
                    <a:schemeClr val="bg1">
                      <a:lumMod val="10000"/>
                      <a:lumOff val="9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+ keymap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4FF889-2857-8AEA-E61D-474356C026A5}"/>
                </a:ext>
              </a:extLst>
            </p:cNvPr>
            <p:cNvCxnSpPr/>
            <p:nvPr/>
          </p:nvCxnSpPr>
          <p:spPr>
            <a:xfrm>
              <a:off x="1544825" y="2677615"/>
              <a:ext cx="2762295" cy="0"/>
            </a:xfrm>
            <a:prstGeom prst="line">
              <a:avLst/>
            </a:prstGeom>
            <a:ln w="19050">
              <a:solidFill>
                <a:srgbClr val="1A1B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D6DB249-DF16-CB34-4B73-8314C6FDAE5F}"/>
              </a:ext>
            </a:extLst>
          </p:cNvPr>
          <p:cNvCxnSpPr>
            <a:cxnSpLocks/>
            <a:endCxn id="6" idx="1"/>
          </p:cNvCxnSpPr>
          <p:nvPr/>
        </p:nvCxnSpPr>
        <p:spPr>
          <a:xfrm rot="10800000" flipV="1">
            <a:off x="1976975" y="2900193"/>
            <a:ext cx="1404401" cy="1266049"/>
          </a:xfrm>
          <a:prstGeom prst="bentConnector3">
            <a:avLst>
              <a:gd name="adj1" fmla="val 116277"/>
            </a:avLst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10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23D7-9E17-E2FF-745B-410F6B8F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Basic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D9E37-9976-07CE-8F4D-55B00AE5A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Step 1: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Declare a static variable.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Step 2: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 a private default constructor.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Step 3: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 public static getter.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85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2BB8-50A8-7C04-F3D6-C563346B8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Some Starter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Java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417E71-2C31-D056-73DC-C7F5D955CA82}"/>
              </a:ext>
            </a:extLst>
          </p:cNvPr>
          <p:cNvSpPr txBox="1"/>
          <p:nvPr/>
        </p:nvSpPr>
        <p:spPr>
          <a:xfrm>
            <a:off x="1178278" y="2422821"/>
            <a:ext cx="892920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79C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FF79C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8BE9FD"/>
                </a:solidFill>
                <a:effectLst/>
                <a:latin typeface="Menlo" panose="020B0609030804020204" pitchFamily="49" charset="0"/>
              </a:rPr>
              <a:t>Settings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lvl="1"/>
            <a:r>
              <a:rPr lang="en-US" b="0" dirty="0">
                <a:solidFill>
                  <a:srgbClr val="FF79C6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FF79C6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8BE9FD"/>
                </a:solidFill>
                <a:effectLst/>
                <a:latin typeface="Menlo" panose="020B0609030804020204" pitchFamily="49" charset="0"/>
              </a:rPr>
              <a:t>Settings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settings </a:t>
            </a:r>
            <a:r>
              <a:rPr lang="en-US" b="0" dirty="0">
                <a:solidFill>
                  <a:srgbClr val="FF79C6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1" dirty="0">
                <a:solidFill>
                  <a:srgbClr val="FF79C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0FA7B"/>
                </a:solidFill>
                <a:effectLst/>
                <a:latin typeface="Menlo" panose="020B0609030804020204" pitchFamily="49" charset="0"/>
              </a:rPr>
              <a:t>Settings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(); </a:t>
            </a:r>
            <a:r>
              <a:rPr lang="en-US" b="0" dirty="0">
                <a:solidFill>
                  <a:srgbClr val="6272A4"/>
                </a:solidFill>
                <a:effectLst/>
                <a:latin typeface="Menlo" panose="020B0609030804020204" pitchFamily="49" charset="0"/>
              </a:rPr>
              <a:t>// Step 1</a:t>
            </a:r>
            <a:endParaRPr lang="en-US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pPr lvl="1"/>
            <a:b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FF79C6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0FA7B"/>
                </a:solidFill>
                <a:effectLst/>
                <a:latin typeface="Menlo" panose="020B0609030804020204" pitchFamily="49" charset="0"/>
              </a:rPr>
              <a:t>Settings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 } </a:t>
            </a:r>
            <a:r>
              <a:rPr lang="en-US" b="0" dirty="0">
                <a:solidFill>
                  <a:srgbClr val="6272A4"/>
                </a:solidFill>
                <a:effectLst/>
                <a:latin typeface="Menlo" panose="020B0609030804020204" pitchFamily="49" charset="0"/>
              </a:rPr>
              <a:t>// Step 2</a:t>
            </a:r>
          </a:p>
          <a:p>
            <a:pPr lvl="1"/>
            <a:b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FF79C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FF79C6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8BE9FD"/>
                </a:solidFill>
                <a:effectLst/>
                <a:latin typeface="Menlo" panose="020B0609030804020204" pitchFamily="49" charset="0"/>
              </a:rPr>
              <a:t>Settings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50FA7B"/>
                </a:solidFill>
                <a:effectLst/>
                <a:latin typeface="Menlo" panose="020B0609030804020204" pitchFamily="49" charset="0"/>
              </a:rPr>
              <a:t>getSettings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() { </a:t>
            </a:r>
            <a:r>
              <a:rPr lang="en-US" b="0" dirty="0">
                <a:solidFill>
                  <a:srgbClr val="6272A4"/>
                </a:solidFill>
                <a:effectLst/>
                <a:latin typeface="Menlo" panose="020B0609030804020204" pitchFamily="49" charset="0"/>
              </a:rPr>
              <a:t>// Step 3</a:t>
            </a:r>
            <a:endParaRPr lang="en-US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-US" b="0" dirty="0">
                <a:solidFill>
                  <a:srgbClr val="FF79C6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 settings;</a:t>
            </a:r>
          </a:p>
          <a:p>
            <a:pPr lvl="1"/>
            <a:r>
              <a:rPr lang="en-US" b="0" dirty="0">
                <a:solidFill>
                  <a:srgbClr val="F8F8F2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921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racula">
      <a:dk1>
        <a:srgbClr val="272936"/>
      </a:dk1>
      <a:lt1>
        <a:srgbClr val="FFFFFF"/>
      </a:lt1>
      <a:dk2>
        <a:srgbClr val="6271A4"/>
      </a:dk2>
      <a:lt2>
        <a:srgbClr val="BD93F9"/>
      </a:lt2>
      <a:accent1>
        <a:srgbClr val="8BE9FD"/>
      </a:accent1>
      <a:accent2>
        <a:srgbClr val="4FF97B"/>
      </a:accent2>
      <a:accent3>
        <a:srgbClr val="FFB86B"/>
      </a:accent3>
      <a:accent4>
        <a:srgbClr val="F1FA8C"/>
      </a:accent4>
      <a:accent5>
        <a:srgbClr val="FF79C5"/>
      </a:accent5>
      <a:accent6>
        <a:srgbClr val="FF5555"/>
      </a:accent6>
      <a:hlink>
        <a:srgbClr val="8BE9FD"/>
      </a:hlink>
      <a:folHlink>
        <a:srgbClr val="8BE9F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185</Words>
  <Application>Microsoft Macintosh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Menlo</vt:lpstr>
      <vt:lpstr>System Font Regular</vt:lpstr>
      <vt:lpstr>Office Theme</vt:lpstr>
      <vt:lpstr>Singleton Design</vt:lpstr>
      <vt:lpstr>A Problem</vt:lpstr>
      <vt:lpstr>A Problem</vt:lpstr>
      <vt:lpstr>Hot Potato</vt:lpstr>
      <vt:lpstr>No Hot Potatoes</vt:lpstr>
      <vt:lpstr>A Problem</vt:lpstr>
      <vt:lpstr>A Problem Solved</vt:lpstr>
      <vt:lpstr>Basic Implementation</vt:lpstr>
      <vt:lpstr>Some Starter Java Code</vt:lpstr>
      <vt:lpstr>Let’s Make it Real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Roberts01, Benjamin</dc:creator>
  <cp:lastModifiedBy>Roberts01, Benjamin</cp:lastModifiedBy>
  <cp:revision>22</cp:revision>
  <dcterms:created xsi:type="dcterms:W3CDTF">2022-11-09T05:51:11Z</dcterms:created>
  <dcterms:modified xsi:type="dcterms:W3CDTF">2022-11-09T08:17:26Z</dcterms:modified>
</cp:coreProperties>
</file>