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5"/>
  </p:notesMasterIdLst>
  <p:sldIdLst>
    <p:sldId id="256" r:id="rId2"/>
    <p:sldId id="257" r:id="rId3"/>
    <p:sldId id="260" r:id="rId4"/>
    <p:sldId id="265" r:id="rId5"/>
    <p:sldId id="262" r:id="rId6"/>
    <p:sldId id="264" r:id="rId7"/>
    <p:sldId id="258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F2327-D0FC-47B1-8C8D-F32169E7219D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1C83C-F6F1-44C3-9B3C-F561117B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self. Can ask questions during presentation if unclear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C83C-F6F1-44C3-9B3C-F561117BA3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0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C83C-F6F1-44C3-9B3C-F561117BA3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block of apps</a:t>
            </a:r>
          </a:p>
          <a:p>
            <a:r>
              <a:rPr lang="en-US" dirty="0" smtClean="0"/>
              <a:t>Apps</a:t>
            </a:r>
            <a:r>
              <a:rPr lang="en-US" baseline="0" dirty="0" smtClean="0"/>
              <a:t> have multiple entry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1C83C-F6F1-44C3-9B3C-F561117BA3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3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4812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7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1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1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21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9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4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8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6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8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8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index.html" TargetMode="External"/><Relationship Id="rId2" Type="http://schemas.openxmlformats.org/officeDocument/2006/relationships/hyperlink" Target="http://developer.xamari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harrycheung/mobile-app-performance-redux-e512be94f97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dex.html" TargetMode="External"/><Relationship Id="rId2" Type="http://schemas.openxmlformats.org/officeDocument/2006/relationships/hyperlink" Target="http://xamarin.com/downlo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Android App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Romano</a:t>
            </a:r>
          </a:p>
          <a:p>
            <a:r>
              <a:rPr lang="en-US" dirty="0" smtClean="0"/>
              <a:t>March 26,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27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Xamarin.Android</a:t>
            </a:r>
            <a:endParaRPr lang="en-US" dirty="0"/>
          </a:p>
        </p:txBody>
      </p:sp>
      <p:pic>
        <p:nvPicPr>
          <p:cNvPr id="4" name="Picture 3" descr="uniqu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51" y="485518"/>
            <a:ext cx="4124261" cy="274743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Android development using C#</a:t>
            </a:r>
          </a:p>
          <a:p>
            <a:r>
              <a:rPr lang="en-US" dirty="0"/>
              <a:t>Mono Runtime bundled with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Greater Code Re-use</a:t>
            </a:r>
          </a:p>
          <a:p>
            <a:r>
              <a:rPr lang="en-US" dirty="0" smtClean="0"/>
              <a:t>Native Performance</a:t>
            </a:r>
          </a:p>
          <a:p>
            <a:r>
              <a:rPr lang="en-US" dirty="0" smtClean="0"/>
              <a:t>Native User Interface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" name="Picture 9" descr="Android C#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08" y="4274434"/>
            <a:ext cx="3142288" cy="216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55" y="426720"/>
            <a:ext cx="7924876" cy="5579247"/>
          </a:xfrm>
        </p:spPr>
      </p:pic>
      <p:sp>
        <p:nvSpPr>
          <p:cNvPr id="8" name="TextBox 7"/>
          <p:cNvSpPr txBox="1"/>
          <p:nvPr/>
        </p:nvSpPr>
        <p:spPr>
          <a:xfrm>
            <a:off x="1578355" y="6165669"/>
            <a:ext cx="79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Xamarin.Android</a:t>
            </a:r>
            <a:r>
              <a:rPr lang="en-US" dirty="0" smtClean="0"/>
              <a:t> is faster than Java Android!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Useful links: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://developer.xamarin.com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developer.android.com/guide/index.html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https://medium.com/@</a:t>
            </a:r>
            <a:r>
              <a:rPr lang="en-US" dirty="0" smtClean="0">
                <a:hlinkClick r:id="rId4"/>
              </a:rPr>
              <a:t>harrycheung/mobile-app-performance-redux-e512be94f976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</a:t>
            </a:r>
            <a:r>
              <a:rPr lang="en-US" dirty="0" smtClean="0"/>
              <a:t>Android</a:t>
            </a:r>
          </a:p>
          <a:p>
            <a:r>
              <a:rPr lang="en-US" dirty="0" smtClean="0"/>
              <a:t>How to setup development environment</a:t>
            </a:r>
          </a:p>
          <a:p>
            <a:r>
              <a:rPr lang="en-US" dirty="0" smtClean="0"/>
              <a:t>Creating your first Android App using Java</a:t>
            </a:r>
          </a:p>
          <a:p>
            <a:r>
              <a:rPr lang="en-US" dirty="0" smtClean="0"/>
              <a:t>Basics of </a:t>
            </a:r>
            <a:r>
              <a:rPr lang="en-US" dirty="0" err="1" smtClean="0"/>
              <a:t>Xamarin.Android</a:t>
            </a:r>
            <a:endParaRPr lang="en-US" dirty="0" smtClean="0"/>
          </a:p>
          <a:p>
            <a:r>
              <a:rPr lang="en-US" dirty="0" smtClean="0"/>
              <a:t>Creating your first Android App using </a:t>
            </a:r>
            <a:r>
              <a:rPr lang="en-US" dirty="0" err="1" smtClean="0"/>
              <a:t>Xamarin.Android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26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Develop for Android?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23767" y="1869989"/>
            <a:ext cx="4512873" cy="435133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Largest User base</a:t>
            </a:r>
          </a:p>
          <a:p>
            <a:pPr lvl="1"/>
            <a:r>
              <a:rPr lang="en-US" dirty="0" smtClean="0"/>
              <a:t>52% of devices are Android</a:t>
            </a:r>
          </a:p>
          <a:p>
            <a:r>
              <a:rPr lang="en-US" dirty="0" smtClean="0"/>
              <a:t>Customizable</a:t>
            </a:r>
          </a:p>
          <a:p>
            <a:r>
              <a:rPr lang="en-US" dirty="0" smtClean="0"/>
              <a:t>Runs on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Maintained by </a:t>
            </a:r>
            <a:r>
              <a:rPr lang="en-US" dirty="0" smtClean="0">
                <a:solidFill>
                  <a:srgbClr val="0070C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chemeClr val="bg2"/>
                </a:solidFill>
              </a:rPr>
              <a:t>o</a:t>
            </a:r>
            <a:r>
              <a:rPr lang="en-US" dirty="0" smtClean="0">
                <a:solidFill>
                  <a:srgbClr val="0070C0"/>
                </a:solidFill>
              </a:rPr>
              <a:t>g</a:t>
            </a:r>
            <a:r>
              <a:rPr lang="en-US" dirty="0" smtClean="0">
                <a:solidFill>
                  <a:srgbClr val="00B05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0484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12" y="1809722"/>
            <a:ext cx="4772776" cy="3928763"/>
          </a:xfrm>
        </p:spPr>
      </p:pic>
      <p:sp>
        <p:nvSpPr>
          <p:cNvPr id="5" name="TextBox 4"/>
          <p:cNvSpPr txBox="1"/>
          <p:nvPr/>
        </p:nvSpPr>
        <p:spPr>
          <a:xfrm>
            <a:off x="2856412" y="5913120"/>
            <a:ext cx="477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Included in an .</a:t>
            </a:r>
            <a:r>
              <a:rPr lang="en-US" dirty="0" err="1" smtClean="0"/>
              <a:t>apk</a:t>
            </a:r>
            <a:r>
              <a:rPr lang="en-US" dirty="0" smtClean="0"/>
              <a:t> (Android Package)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Single screen with a user interface (UI)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Runs in the background (e.g. music player)</a:t>
            </a:r>
          </a:p>
          <a:p>
            <a:r>
              <a:rPr lang="en-US" dirty="0" smtClean="0"/>
              <a:t>Content Providers</a:t>
            </a:r>
          </a:p>
          <a:p>
            <a:pPr lvl="1"/>
            <a:r>
              <a:rPr lang="en-US" dirty="0" smtClean="0"/>
              <a:t>Data manager (e.g. accessing contact data, writing to database)</a:t>
            </a:r>
            <a:endParaRPr lang="en-US" dirty="0"/>
          </a:p>
          <a:p>
            <a:r>
              <a:rPr lang="en-US" dirty="0" smtClean="0"/>
              <a:t>Broadcast Receivers</a:t>
            </a:r>
          </a:p>
          <a:p>
            <a:pPr lvl="1"/>
            <a:r>
              <a:rPr lang="en-US" dirty="0" smtClean="0"/>
              <a:t>Responds to broadcasts (e.g. doing something when screen turns off)</a:t>
            </a:r>
          </a:p>
          <a:p>
            <a:pPr lvl="1"/>
            <a:r>
              <a:rPr lang="en-US" dirty="0" smtClean="0"/>
              <a:t>Can create a status bar notification</a:t>
            </a:r>
          </a:p>
          <a:p>
            <a:r>
              <a:rPr lang="en-US" dirty="0" smtClean="0"/>
              <a:t>Components can be called from other apps using Intents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288" y="536738"/>
            <a:ext cx="3547986" cy="292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26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226014" cy="4351337"/>
          </a:xfrm>
        </p:spPr>
        <p:txBody>
          <a:bodyPr/>
          <a:lstStyle/>
          <a:p>
            <a:r>
              <a:rPr lang="en-US" dirty="0" smtClean="0"/>
              <a:t>Keeps track of android level required</a:t>
            </a:r>
          </a:p>
          <a:p>
            <a:r>
              <a:rPr lang="en-US" dirty="0" smtClean="0"/>
              <a:t>Specify permissions required</a:t>
            </a:r>
          </a:p>
          <a:p>
            <a:r>
              <a:rPr lang="en-US" dirty="0" smtClean="0"/>
              <a:t>Declare hardware/software features used (e.g. Bluetooth, camera)</a:t>
            </a:r>
          </a:p>
          <a:p>
            <a:r>
              <a:rPr lang="en-US" dirty="0" smtClean="0"/>
              <a:t>API libraries needed (e.g. Google Maps library)</a:t>
            </a:r>
          </a:p>
          <a:p>
            <a:r>
              <a:rPr lang="en-US" dirty="0" smtClean="0"/>
              <a:t>Define app components and intents</a:t>
            </a:r>
          </a:p>
          <a:p>
            <a:r>
              <a:rPr lang="en-US" dirty="0" smtClean="0"/>
              <a:t>Much more…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6" y="1121546"/>
            <a:ext cx="4707549" cy="505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7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an IDE</a:t>
            </a:r>
          </a:p>
          <a:p>
            <a:pPr lvl="1"/>
            <a:r>
              <a:rPr lang="en-US" dirty="0" smtClean="0"/>
              <a:t>Eclipse, Android Studio, Xamarin Studio, Visual Studio</a:t>
            </a:r>
          </a:p>
          <a:p>
            <a:r>
              <a:rPr lang="en-US" dirty="0" smtClean="0"/>
              <a:t>Need </a:t>
            </a:r>
            <a:r>
              <a:rPr lang="en-US" dirty="0" smtClean="0"/>
              <a:t>the Android SDK</a:t>
            </a:r>
          </a:p>
          <a:p>
            <a:pPr lvl="1"/>
            <a:r>
              <a:rPr lang="en-US" dirty="0" smtClean="0"/>
              <a:t>Included in Xamarin Studio and Android Studio installations</a:t>
            </a:r>
          </a:p>
          <a:p>
            <a:pPr lvl="1"/>
            <a:r>
              <a:rPr lang="en-US" dirty="0" smtClean="0"/>
              <a:t>Visual Studio requires </a:t>
            </a:r>
            <a:r>
              <a:rPr lang="en-US" dirty="0" smtClean="0"/>
              <a:t>you to </a:t>
            </a:r>
            <a:r>
              <a:rPr lang="en-US" dirty="0" smtClean="0"/>
              <a:t>download </a:t>
            </a:r>
            <a:r>
              <a:rPr lang="en-US" dirty="0" smtClean="0"/>
              <a:t>Xamarin </a:t>
            </a:r>
            <a:r>
              <a:rPr lang="en-US" dirty="0" smtClean="0"/>
              <a:t>Studio</a:t>
            </a:r>
          </a:p>
          <a:p>
            <a:r>
              <a:rPr lang="en-US" dirty="0" smtClean="0"/>
              <a:t>Xamarin Studio: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xamarin.com/download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Android Studio: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developer.android.com/sdk/index.html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46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Emulators</a:t>
            </a:r>
          </a:p>
          <a:p>
            <a:pPr lvl="1"/>
            <a:r>
              <a:rPr lang="en-US" dirty="0" smtClean="0"/>
              <a:t>Android SDK, Xamarin Android Player</a:t>
            </a:r>
            <a:endParaRPr lang="en-US" dirty="0"/>
          </a:p>
          <a:p>
            <a:r>
              <a:rPr lang="en-US" dirty="0" smtClean="0"/>
              <a:t>Physical Device</a:t>
            </a:r>
          </a:p>
          <a:p>
            <a:pPr lvl="1"/>
            <a:r>
              <a:rPr lang="en-US" dirty="0" smtClean="0"/>
              <a:t>USB</a:t>
            </a:r>
          </a:p>
          <a:p>
            <a:pPr lvl="1"/>
            <a:r>
              <a:rPr lang="en-US" dirty="0" smtClean="0"/>
              <a:t>Wireless Debugging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Setting up wireless debugging:</a:t>
            </a:r>
          </a:p>
          <a:p>
            <a:pPr marL="0" indent="0">
              <a:buNone/>
            </a:pPr>
            <a:r>
              <a:rPr lang="en-US" dirty="0" smtClean="0"/>
              <a:t>Plug in device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 &gt; </a:t>
            </a:r>
            <a:r>
              <a:rPr lang="en-US" dirty="0" err="1" smtClean="0"/>
              <a:t>adb</a:t>
            </a:r>
            <a:r>
              <a:rPr lang="en-US" dirty="0" smtClean="0"/>
              <a:t> </a:t>
            </a:r>
            <a:r>
              <a:rPr lang="en-US" dirty="0" err="1" smtClean="0"/>
              <a:t>tcpip</a:t>
            </a:r>
            <a:r>
              <a:rPr lang="en-US" dirty="0" smtClean="0"/>
              <a:t> 5555</a:t>
            </a:r>
          </a:p>
          <a:p>
            <a:pPr marL="0" indent="0">
              <a:buNone/>
            </a:pPr>
            <a:r>
              <a:rPr lang="en-US" dirty="0" smtClean="0"/>
              <a:t>$&gt; </a:t>
            </a:r>
            <a:r>
              <a:rPr lang="en-US" dirty="0" err="1" smtClean="0"/>
              <a:t>adb</a:t>
            </a:r>
            <a:r>
              <a:rPr lang="en-US" dirty="0" smtClean="0"/>
              <a:t> connect DEVICE_IP:5555</a:t>
            </a:r>
          </a:p>
          <a:p>
            <a:pPr marL="0" indent="0">
              <a:buNone/>
            </a:pPr>
            <a:r>
              <a:rPr lang="en-US" dirty="0" smtClean="0"/>
              <a:t>Going back to </a:t>
            </a:r>
            <a:r>
              <a:rPr lang="en-US" dirty="0" err="1" smtClean="0"/>
              <a:t>wifi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$&gt; </a:t>
            </a:r>
            <a:r>
              <a:rPr lang="en-US" dirty="0" err="1" smtClean="0"/>
              <a:t>adb</a:t>
            </a:r>
            <a:r>
              <a:rPr lang="en-US" dirty="0" smtClean="0"/>
              <a:t> –s DEVICE_IP:5555 </a:t>
            </a:r>
            <a:r>
              <a:rPr lang="en-US" dirty="0" err="1" smtClean="0"/>
              <a:t>usb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5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587</TotalTime>
  <Words>339</Words>
  <Application>Microsoft Office PowerPoint</Application>
  <PresentationFormat>Widescreen</PresentationFormat>
  <Paragraphs>75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View</vt:lpstr>
      <vt:lpstr>Intro to Android App Development</vt:lpstr>
      <vt:lpstr>Overview</vt:lpstr>
      <vt:lpstr>Why Develop for Android?</vt:lpstr>
      <vt:lpstr>Android Application</vt:lpstr>
      <vt:lpstr>App Components</vt:lpstr>
      <vt:lpstr>Android Manifest</vt:lpstr>
      <vt:lpstr>Setting up the Environment</vt:lpstr>
      <vt:lpstr>Debugging Android</vt:lpstr>
      <vt:lpstr>Java Demo</vt:lpstr>
      <vt:lpstr>Xamarin.Android</vt:lpstr>
      <vt:lpstr>PowerPoint Presentation</vt:lpstr>
      <vt:lpstr>C# Demo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Android App Development</dc:title>
  <dc:creator>bromano</dc:creator>
  <cp:lastModifiedBy>Benjamin Romano</cp:lastModifiedBy>
  <cp:revision>20</cp:revision>
  <dcterms:created xsi:type="dcterms:W3CDTF">2015-03-25T17:57:34Z</dcterms:created>
  <dcterms:modified xsi:type="dcterms:W3CDTF">2015-03-26T05:05:09Z</dcterms:modified>
</cp:coreProperties>
</file>