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1" r:id="rId4"/>
    <p:sldId id="266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enjaminSullins/ECE-62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available online at the following GITHUB: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github.com/benjaminSullins/ECE-6276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1" y="2800003"/>
            <a:ext cx="7001221" cy="35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249372" cy="5182865"/>
          </a:xfrm>
        </p:spPr>
        <p:txBody>
          <a:bodyPr>
            <a:normAutofit/>
          </a:bodyPr>
          <a:lstStyle/>
          <a:p>
            <a:r>
              <a:rPr lang="en-US" b="1" dirty="0"/>
              <a:t>1) run "source </a:t>
            </a:r>
            <a:r>
              <a:rPr lang="en-US" b="1" dirty="0" err="1"/>
              <a:t>project.tcl</a:t>
            </a:r>
            <a:r>
              <a:rPr lang="en-US" b="1" dirty="0"/>
              <a:t>" within </a:t>
            </a:r>
            <a:r>
              <a:rPr lang="en-US" b="1" dirty="0" err="1"/>
              <a:t>Vivado</a:t>
            </a:r>
            <a:r>
              <a:rPr lang="en-US" b="1" dirty="0"/>
              <a:t> 2017.2 to open and create the </a:t>
            </a:r>
            <a:r>
              <a:rPr lang="en-US" b="1" dirty="0" smtClean="0"/>
              <a:t>project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2) Run the Simulation</a:t>
            </a:r>
          </a:p>
          <a:p>
            <a:r>
              <a:rPr lang="en-US" b="1" dirty="0" smtClean="0"/>
              <a:t>3) A Waveform should automatically open, otherwise open the one found in the implement/ folder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25" y="1890700"/>
            <a:ext cx="3320369" cy="19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84" y="4612824"/>
            <a:ext cx="3211868" cy="206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21" y="4565220"/>
            <a:ext cx="3684187" cy="179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5"/>
            <a:ext cx="10249372" cy="14436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</a:t>
            </a:r>
            <a:r>
              <a:rPr lang="en-US" b="1" dirty="0"/>
              <a:t>) The Fake Camera can be found in the Signal Lists.</a:t>
            </a:r>
          </a:p>
          <a:p>
            <a:r>
              <a:rPr lang="en-US" b="1" dirty="0"/>
              <a:t>5) Open the FKs Signal List and verify that a Horizontal Ramp and strobe (</a:t>
            </a:r>
            <a:r>
              <a:rPr lang="en-US" b="1" dirty="0" err="1"/>
              <a:t>fval</a:t>
            </a:r>
            <a:r>
              <a:rPr lang="en-US" b="1" dirty="0"/>
              <a:t>/</a:t>
            </a:r>
            <a:r>
              <a:rPr lang="en-US" b="1" dirty="0" err="1"/>
              <a:t>flval</a:t>
            </a:r>
            <a:r>
              <a:rPr lang="en-US" b="1" dirty="0"/>
              <a:t>) signals </a:t>
            </a:r>
            <a:r>
              <a:rPr lang="en-US" b="1" dirty="0" smtClean="0"/>
              <a:t>are toggling</a:t>
            </a:r>
            <a:r>
              <a:rPr lang="en-US" b="1" dirty="0"/>
              <a:t>.</a:t>
            </a:r>
          </a:p>
          <a:p>
            <a:r>
              <a:rPr lang="en-US" b="1" dirty="0"/>
              <a:t>6) This confirms the operational behavior of the Fake Camera Simulator.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2873828"/>
            <a:ext cx="7135730" cy="236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5" y="5158737"/>
            <a:ext cx="5207311" cy="1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249372" cy="252947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Additional </a:t>
            </a:r>
            <a:r>
              <a:rPr lang="en-US" b="1" dirty="0" err="1"/>
              <a:t>Matlab</a:t>
            </a:r>
            <a:r>
              <a:rPr lang="en-US" b="1" dirty="0"/>
              <a:t> code examples can be found in the </a:t>
            </a:r>
            <a:r>
              <a:rPr lang="en-US" b="1" dirty="0" err="1"/>
              <a:t>Matlab</a:t>
            </a:r>
            <a:r>
              <a:rPr lang="en-US" b="1" dirty="0"/>
              <a:t>/ directory.  Simply run the file to see expected outputs.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bitstream</a:t>
            </a:r>
            <a:r>
              <a:rPr lang="en-US" b="1" dirty="0" smtClean="0"/>
              <a:t> is available in the implement/ directory for programming the </a:t>
            </a:r>
            <a:r>
              <a:rPr lang="en-US" b="1" dirty="0" err="1" smtClean="0"/>
              <a:t>Basys</a:t>
            </a:r>
            <a:r>
              <a:rPr lang="en-US" b="1" dirty="0" smtClean="0"/>
              <a:t> 3 Board.</a:t>
            </a:r>
          </a:p>
          <a:p>
            <a:r>
              <a:rPr lang="en-US" b="1" dirty="0" smtClean="0"/>
              <a:t>The </a:t>
            </a:r>
            <a:r>
              <a:rPr lang="en-US" b="1" dirty="0" err="1" smtClean="0"/>
              <a:t>Basys</a:t>
            </a:r>
            <a:r>
              <a:rPr lang="en-US" b="1" dirty="0" smtClean="0"/>
              <a:t> 3 boards DIP Switches 0 &amp; 1 control the output images</a:t>
            </a:r>
          </a:p>
          <a:p>
            <a:r>
              <a:rPr lang="en-US" b="1" dirty="0" smtClean="0"/>
              <a:t>The </a:t>
            </a:r>
            <a:r>
              <a:rPr lang="en-US" b="1" dirty="0" err="1" smtClean="0"/>
              <a:t>Basys</a:t>
            </a:r>
            <a:r>
              <a:rPr lang="en-US" b="1" dirty="0" smtClean="0"/>
              <a:t> 3 boards DIP Switch 5 controls the </a:t>
            </a:r>
            <a:r>
              <a:rPr lang="en-US" b="1" dirty="0" err="1" smtClean="0"/>
              <a:t>colormap</a:t>
            </a:r>
            <a:r>
              <a:rPr lang="en-US" b="1" dirty="0" smtClean="0"/>
              <a:t> output</a:t>
            </a:r>
          </a:p>
          <a:p>
            <a:r>
              <a:rPr lang="en-US" b="1" dirty="0" smtClean="0"/>
              <a:t>NOTE: The VGA is not completely functional, so some monitors may not be able to handle the unstable output.</a:t>
            </a:r>
          </a:p>
          <a:p>
            <a:r>
              <a:rPr lang="en-US" b="1" dirty="0" smtClean="0"/>
              <a:t>Below are example outputs: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14" name="Picture 7" descr="C:\Users\Ben\Downloads\IMG_549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8412" b="8457"/>
          <a:stretch/>
        </p:blipFill>
        <p:spPr bwMode="auto">
          <a:xfrm rot="10800000">
            <a:off x="1280973" y="4266620"/>
            <a:ext cx="3582870" cy="23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Ben\Downloads\IMG_5500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721" r="1904" b="13039"/>
          <a:stretch/>
        </p:blipFill>
        <p:spPr bwMode="auto">
          <a:xfrm rot="10800000">
            <a:off x="5806732" y="3808588"/>
            <a:ext cx="4033301" cy="25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416</TotalTime>
  <Words>256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Wood Type</vt:lpstr>
      <vt:lpstr>VGA Transpose   and    Edge Detection</vt:lpstr>
      <vt:lpstr>PowerPoint Presentation</vt:lpstr>
      <vt:lpstr>Git</vt:lpstr>
      <vt:lpstr>Fake Camera Simulator</vt:lpstr>
      <vt:lpstr>Fake Camera Simulator</vt:lpstr>
      <vt:lpstr>Fake Camera Simulator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Gregory</cp:lastModifiedBy>
  <cp:revision>65</cp:revision>
  <dcterms:created xsi:type="dcterms:W3CDTF">2017-11-08T17:55:46Z</dcterms:created>
  <dcterms:modified xsi:type="dcterms:W3CDTF">2017-11-18T23:54:21Z</dcterms:modified>
</cp:coreProperties>
</file>