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7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benjaminSullins/ECE-62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available online at the following GITHUB: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github.com/benjaminSullins/ECE-6276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21" y="2800003"/>
            <a:ext cx="7001221" cy="35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Overall Design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249372" cy="5182865"/>
          </a:xfrm>
        </p:spPr>
        <p:txBody>
          <a:bodyPr>
            <a:normAutofit/>
          </a:bodyPr>
          <a:lstStyle/>
          <a:p>
            <a:r>
              <a:rPr lang="en-US" b="1" dirty="0"/>
              <a:t>1) run "source </a:t>
            </a:r>
            <a:r>
              <a:rPr lang="en-US" b="1" dirty="0" err="1"/>
              <a:t>project.tcl</a:t>
            </a:r>
            <a:r>
              <a:rPr lang="en-US" b="1" dirty="0"/>
              <a:t>" within </a:t>
            </a:r>
            <a:r>
              <a:rPr lang="en-US" b="1" dirty="0" err="1"/>
              <a:t>Vivado</a:t>
            </a:r>
            <a:r>
              <a:rPr lang="en-US" b="1" dirty="0"/>
              <a:t> 2017.2 to open and create the </a:t>
            </a:r>
            <a:r>
              <a:rPr lang="en-US" b="1" dirty="0" smtClean="0"/>
              <a:t>project</a:t>
            </a:r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2) </a:t>
            </a:r>
            <a:r>
              <a:rPr lang="en-US" b="1" dirty="0" smtClean="0"/>
              <a:t>Load </a:t>
            </a:r>
            <a:r>
              <a:rPr lang="en-US" b="1" dirty="0" err="1" smtClean="0"/>
              <a:t>Bitstreams</a:t>
            </a:r>
            <a:r>
              <a:rPr lang="en-US" b="1" dirty="0" smtClean="0"/>
              <a:t> located in the /implement folder</a:t>
            </a:r>
            <a:endParaRPr lang="en-US" b="1" dirty="0"/>
          </a:p>
          <a:p>
            <a:r>
              <a:rPr lang="en-US" b="1" dirty="0" smtClean="0"/>
              <a:t>3) </a:t>
            </a:r>
            <a:r>
              <a:rPr lang="en-US" b="1" dirty="0" smtClean="0"/>
              <a:t>Toggle DIP Switches as found in the final report on page 2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25" y="1890700"/>
            <a:ext cx="3320369" cy="19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0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418</TotalTime>
  <Words>107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Wood Type</vt:lpstr>
      <vt:lpstr>VGA Transpose   and    Edge Detection</vt:lpstr>
      <vt:lpstr>PowerPoint Presentation</vt:lpstr>
      <vt:lpstr>Git</vt:lpstr>
      <vt:lpstr>Overall Design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Ben</cp:lastModifiedBy>
  <cp:revision>66</cp:revision>
  <dcterms:created xsi:type="dcterms:W3CDTF">2017-11-08T17:55:46Z</dcterms:created>
  <dcterms:modified xsi:type="dcterms:W3CDTF">2017-12-03T22:03:04Z</dcterms:modified>
</cp:coreProperties>
</file>