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9" r:id="rId3"/>
    <p:sldId id="271" r:id="rId4"/>
    <p:sldId id="266" r:id="rId5"/>
    <p:sldId id="270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6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1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5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3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benjaminSullins/ECE-627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7.png"/><Relationship Id="rId7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VGA Transpose </a:t>
            </a:r>
            <a:br>
              <a:rPr lang="en-US" sz="6600" dirty="0"/>
            </a:br>
            <a:r>
              <a:rPr lang="en-US" sz="6600" dirty="0"/>
              <a:t>	and </a:t>
            </a:r>
            <a:br>
              <a:rPr lang="en-US" sz="6600" dirty="0"/>
            </a:br>
            <a:r>
              <a:rPr lang="en-US" sz="6600" dirty="0"/>
              <a:t>		Edge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565582"/>
            <a:ext cx="7891272" cy="2164080"/>
          </a:xfrm>
        </p:spPr>
        <p:txBody>
          <a:bodyPr>
            <a:noAutofit/>
          </a:bodyPr>
          <a:lstStyle/>
          <a:p>
            <a:r>
              <a:rPr lang="en-US" sz="1800" b="1" dirty="0"/>
              <a:t>Team 7 - Distance Learning Students</a:t>
            </a:r>
          </a:p>
          <a:p>
            <a:r>
              <a:rPr lang="en-US" sz="1600" dirty="0"/>
              <a:t>Bryce Williams	- GTID: 903097901</a:t>
            </a:r>
          </a:p>
          <a:p>
            <a:r>
              <a:rPr lang="en-US" sz="1600" dirty="0"/>
              <a:t>Zachary </a:t>
            </a:r>
            <a:r>
              <a:rPr lang="en-US" sz="1600" dirty="0" err="1"/>
              <a:t>Boe</a:t>
            </a:r>
            <a:r>
              <a:rPr lang="en-US" sz="1600" dirty="0"/>
              <a:t>	- GTID: 903124261</a:t>
            </a:r>
          </a:p>
          <a:p>
            <a:r>
              <a:rPr lang="en-US" sz="1600" dirty="0"/>
              <a:t>Gregory Walls	- GTID: 903289298</a:t>
            </a:r>
          </a:p>
          <a:p>
            <a:r>
              <a:rPr lang="en-US" sz="1600" dirty="0"/>
              <a:t>Benjamin Sullins	- GTID: 903232988</a:t>
            </a:r>
          </a:p>
        </p:txBody>
      </p:sp>
    </p:spTree>
    <p:extLst>
      <p:ext uri="{BB962C8B-B14F-4D97-AF65-F5344CB8AC3E}">
        <p14:creationId xmlns:p14="http://schemas.microsoft.com/office/powerpoint/2010/main" val="25515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891682" y="856670"/>
            <a:ext cx="3793487" cy="4274302"/>
            <a:chOff x="9488261" y="4391031"/>
            <a:chExt cx="2397332" cy="17963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3703" y="4591487"/>
              <a:ext cx="1795669" cy="1055573"/>
            </a:xfrm>
            <a:prstGeom prst="rect">
              <a:avLst/>
            </a:prstGeom>
          </p:spPr>
        </p:pic>
      </p:grpSp>
      <p:sp>
        <p:nvSpPr>
          <p:cNvPr id="11" name="Content Placeholder 3"/>
          <p:cNvSpPr txBox="1">
            <a:spLocks/>
          </p:cNvSpPr>
          <p:nvPr/>
        </p:nvSpPr>
        <p:spPr>
          <a:xfrm>
            <a:off x="465220" y="1156331"/>
            <a:ext cx="11237496" cy="1290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Completed Design Will Provide:</a:t>
            </a:r>
          </a:p>
          <a:p>
            <a:pPr lvl="1"/>
            <a:r>
              <a:rPr lang="en-US" dirty="0"/>
              <a:t>User Selectable Video Output Options</a:t>
            </a:r>
          </a:p>
          <a:p>
            <a:pPr lvl="1"/>
            <a:r>
              <a:rPr lang="en-US" dirty="0"/>
              <a:t>On/Off Transpose</a:t>
            </a:r>
          </a:p>
          <a:p>
            <a:pPr lvl="1"/>
            <a:r>
              <a:rPr lang="en-US" dirty="0"/>
              <a:t>On/Off Edge Detection</a:t>
            </a:r>
          </a:p>
          <a:p>
            <a:pPr lvl="1"/>
            <a:r>
              <a:rPr lang="en-US" dirty="0"/>
              <a:t>VGA Formatted Video Output</a:t>
            </a:r>
          </a:p>
          <a:p>
            <a:pPr lvl="1"/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26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/>
          <a:srcRect t="24755"/>
          <a:stretch/>
        </p:blipFill>
        <p:spPr>
          <a:xfrm>
            <a:off x="4006859" y="4837677"/>
            <a:ext cx="3183667" cy="1909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398" y="2700526"/>
            <a:ext cx="5436590" cy="205612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977093" y="3431808"/>
            <a:ext cx="903305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2988" y="2632589"/>
            <a:ext cx="1564105" cy="220508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DIP Switch Inputs</a:t>
            </a:r>
          </a:p>
        </p:txBody>
      </p:sp>
      <p:sp>
        <p:nvSpPr>
          <p:cNvPr id="31" name="Bent Arrow 30"/>
          <p:cNvSpPr/>
          <p:nvPr/>
        </p:nvSpPr>
        <p:spPr>
          <a:xfrm flipV="1">
            <a:off x="980023" y="4837676"/>
            <a:ext cx="3026836" cy="1188677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8094766" y="3852409"/>
            <a:ext cx="1134394" cy="2942874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80397" y="2331194"/>
            <a:ext cx="50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VHDL Firmware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90526" y="5972072"/>
            <a:ext cx="286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VGA Connector/Cable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45355" y="5972072"/>
            <a:ext cx="286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DIP Switch Inputs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403304" y="4253699"/>
            <a:ext cx="140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VGA Monitor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98252" y="6378145"/>
            <a:ext cx="201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Basys</a:t>
            </a:r>
            <a:r>
              <a:rPr lang="en-US" dirty="0"/>
              <a:t> 3 Board</a:t>
            </a:r>
          </a:p>
        </p:txBody>
      </p:sp>
    </p:spTree>
    <p:extLst>
      <p:ext uri="{BB962C8B-B14F-4D97-AF65-F5344CB8AC3E}">
        <p14:creationId xmlns:p14="http://schemas.microsoft.com/office/powerpoint/2010/main" val="20777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is available online at the following GITHUB: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github.com/benjaminSullins/ECE-6276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621" y="2800003"/>
            <a:ext cx="7001221" cy="350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3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 smtClean="0"/>
              <a:t>Fake Camera Simulator</a:t>
            </a:r>
            <a:endParaRPr lang="en-US" sz="4000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10249372" cy="5182865"/>
          </a:xfrm>
        </p:spPr>
        <p:txBody>
          <a:bodyPr>
            <a:normAutofit/>
          </a:bodyPr>
          <a:lstStyle/>
          <a:p>
            <a:r>
              <a:rPr lang="en-US" b="1" dirty="0"/>
              <a:t>1) run "source </a:t>
            </a:r>
            <a:r>
              <a:rPr lang="en-US" b="1" dirty="0" err="1"/>
              <a:t>project.tcl</a:t>
            </a:r>
            <a:r>
              <a:rPr lang="en-US" b="1" dirty="0"/>
              <a:t>" within </a:t>
            </a:r>
            <a:r>
              <a:rPr lang="en-US" b="1" dirty="0" err="1"/>
              <a:t>Vivado</a:t>
            </a:r>
            <a:r>
              <a:rPr lang="en-US" b="1" dirty="0"/>
              <a:t> 2017.2 to open and create the </a:t>
            </a:r>
            <a:r>
              <a:rPr lang="en-US" b="1" dirty="0" smtClean="0"/>
              <a:t>project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2) Run the Simulation</a:t>
            </a:r>
          </a:p>
          <a:p>
            <a:r>
              <a:rPr lang="en-US" b="1" dirty="0" smtClean="0"/>
              <a:t>3) A Waveform should automatically open, otherwise open the one found in the implement/ folder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25" y="1890700"/>
            <a:ext cx="3778489" cy="2188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84" y="4422516"/>
            <a:ext cx="3726303" cy="239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88" y="4612824"/>
            <a:ext cx="3684187" cy="179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0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 smtClean="0"/>
              <a:t>Fake Camera Simulator</a:t>
            </a:r>
            <a:endParaRPr lang="en-US" sz="4000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5"/>
            <a:ext cx="10249372" cy="144362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4</a:t>
            </a:r>
            <a:r>
              <a:rPr lang="en-US" b="1" dirty="0"/>
              <a:t>) The Fake Camera can be found in the Signal Lists.</a:t>
            </a:r>
          </a:p>
          <a:p>
            <a:r>
              <a:rPr lang="en-US" b="1" dirty="0"/>
              <a:t>5) Open the FKs Signal List and verify that a Horizontal Ramp and strobe (</a:t>
            </a:r>
            <a:r>
              <a:rPr lang="en-US" b="1" dirty="0" err="1"/>
              <a:t>fval</a:t>
            </a:r>
            <a:r>
              <a:rPr lang="en-US" b="1" dirty="0"/>
              <a:t>/</a:t>
            </a:r>
            <a:r>
              <a:rPr lang="en-US" b="1" dirty="0" err="1"/>
              <a:t>flval</a:t>
            </a:r>
            <a:r>
              <a:rPr lang="en-US" b="1" dirty="0"/>
              <a:t>) signals </a:t>
            </a:r>
            <a:r>
              <a:rPr lang="en-US" b="1" dirty="0" smtClean="0"/>
              <a:t>are toggling</a:t>
            </a:r>
            <a:r>
              <a:rPr lang="en-US" b="1" dirty="0"/>
              <a:t>.</a:t>
            </a:r>
          </a:p>
          <a:p>
            <a:r>
              <a:rPr lang="en-US" b="1" dirty="0"/>
              <a:t>6) This confirms the operational behavior of the Fake Camera Simulator.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21" y="2873828"/>
            <a:ext cx="7135730" cy="236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055" y="5158737"/>
            <a:ext cx="5207311" cy="155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7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 smtClean="0"/>
              <a:t>Fake Camera Simulator</a:t>
            </a:r>
            <a:endParaRPr lang="en-US" sz="4000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10249372" cy="252947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Additional </a:t>
            </a:r>
            <a:r>
              <a:rPr lang="en-US" b="1" dirty="0" err="1"/>
              <a:t>Matlab</a:t>
            </a:r>
            <a:r>
              <a:rPr lang="en-US" b="1" dirty="0"/>
              <a:t> code examples can be found in the </a:t>
            </a:r>
            <a:r>
              <a:rPr lang="en-US" b="1" dirty="0" err="1"/>
              <a:t>Matlab</a:t>
            </a:r>
            <a:r>
              <a:rPr lang="en-US" b="1" dirty="0"/>
              <a:t>/ directory.  Simply run the file to see expected outputs.</a:t>
            </a:r>
          </a:p>
          <a:p>
            <a:r>
              <a:rPr lang="en-US" b="1" dirty="0" smtClean="0"/>
              <a:t>A </a:t>
            </a:r>
            <a:r>
              <a:rPr lang="en-US" b="1" dirty="0" err="1" smtClean="0"/>
              <a:t>bitstream</a:t>
            </a:r>
            <a:r>
              <a:rPr lang="en-US" b="1" dirty="0" smtClean="0"/>
              <a:t> is available in the implement/ directory for programming the </a:t>
            </a:r>
            <a:r>
              <a:rPr lang="en-US" b="1" dirty="0" err="1" smtClean="0"/>
              <a:t>Basys</a:t>
            </a:r>
            <a:r>
              <a:rPr lang="en-US" b="1" dirty="0" smtClean="0"/>
              <a:t> 3 Board.</a:t>
            </a:r>
          </a:p>
          <a:p>
            <a:r>
              <a:rPr lang="en-US" b="1" dirty="0" smtClean="0"/>
              <a:t>The </a:t>
            </a:r>
            <a:r>
              <a:rPr lang="en-US" b="1" dirty="0" err="1" smtClean="0"/>
              <a:t>Basys</a:t>
            </a:r>
            <a:r>
              <a:rPr lang="en-US" b="1" dirty="0" smtClean="0"/>
              <a:t> 3 boards DIP Switches 0 &amp; 1 control the output images</a:t>
            </a:r>
          </a:p>
          <a:p>
            <a:r>
              <a:rPr lang="en-US" b="1" dirty="0" smtClean="0"/>
              <a:t>The </a:t>
            </a:r>
            <a:r>
              <a:rPr lang="en-US" b="1" dirty="0" err="1" smtClean="0"/>
              <a:t>Basys</a:t>
            </a:r>
            <a:r>
              <a:rPr lang="en-US" b="1" dirty="0" smtClean="0"/>
              <a:t> 3 boards DIP Switch 5 controls the </a:t>
            </a:r>
            <a:r>
              <a:rPr lang="en-US" b="1" dirty="0" err="1" smtClean="0"/>
              <a:t>colormap</a:t>
            </a:r>
            <a:r>
              <a:rPr lang="en-US" b="1" dirty="0" smtClean="0"/>
              <a:t> output</a:t>
            </a:r>
          </a:p>
          <a:p>
            <a:r>
              <a:rPr lang="en-US" b="1" dirty="0" smtClean="0"/>
              <a:t>NOTE: The VGA is not completely functional, so some monitors may not be able to handle the unstable output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Below </a:t>
            </a:r>
            <a:r>
              <a:rPr lang="en-US" b="1" dirty="0" smtClean="0"/>
              <a:t>are example outputs: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pic>
        <p:nvPicPr>
          <p:cNvPr id="14" name="Picture 7" descr="C:\Users\Ben\Downloads\IMG_5499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" t="8412" b="8457"/>
          <a:stretch/>
        </p:blipFill>
        <p:spPr bwMode="auto">
          <a:xfrm rot="10800000">
            <a:off x="1821886" y="4021921"/>
            <a:ext cx="3582870" cy="23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:\Users\Ben\Downloads\IMG_5500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4721" r="1904" b="13039"/>
          <a:stretch/>
        </p:blipFill>
        <p:spPr bwMode="auto">
          <a:xfrm rot="10800000">
            <a:off x="6180219" y="3647006"/>
            <a:ext cx="4033301" cy="259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BoeingPowerpointTheme</Template>
  <TotalTime>412</TotalTime>
  <Words>256</Words>
  <Application>Microsoft Office PowerPoint</Application>
  <PresentationFormat>Custom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Wood Type</vt:lpstr>
      <vt:lpstr>VGA Transpose   and    Edge Detection</vt:lpstr>
      <vt:lpstr>PowerPoint Presentation</vt:lpstr>
      <vt:lpstr>Git</vt:lpstr>
      <vt:lpstr>Fake Camera Simulator</vt:lpstr>
      <vt:lpstr>Fake Camera Simulator</vt:lpstr>
      <vt:lpstr>Fake Camera Simulator</vt:lpstr>
    </vt:vector>
  </TitlesOfParts>
  <Company>The Boeing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VGA Transpose   and    Edge Detection</dc:title>
  <dc:creator>Sullins, Ben R</dc:creator>
  <cp:lastModifiedBy>Ben</cp:lastModifiedBy>
  <cp:revision>64</cp:revision>
  <dcterms:created xsi:type="dcterms:W3CDTF">2017-11-08T17:55:46Z</dcterms:created>
  <dcterms:modified xsi:type="dcterms:W3CDTF">2017-11-18T03:51:54Z</dcterms:modified>
</cp:coreProperties>
</file>