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59" r:id="rId5"/>
    <p:sldId id="265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</a:t>
            </a:r>
            <a:r>
              <a:rPr lang="en-US" dirty="0" smtClean="0"/>
              <a:t>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Architectural Alternatives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10451456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Transpose</a:t>
            </a:r>
            <a:r>
              <a:rPr lang="en-US" dirty="0" smtClean="0"/>
              <a:t>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 Detection: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Architectural Alternatives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10451456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VGA Formatter: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 smtClean="0"/>
              <a:t>Chip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 smtClean="0"/>
              <a:t>Memory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 smtClean="0"/>
              <a:t>Remaining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89303"/>
              </p:ext>
            </p:extLst>
          </p:nvPr>
        </p:nvGraphicFramePr>
        <p:xfrm>
          <a:off x="433387" y="3285001"/>
          <a:ext cx="11193983" cy="2794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76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6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86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86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86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386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386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/>
                        <a:t>Milestones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Oct. 30</a:t>
                      </a:r>
                      <a:r>
                        <a:rPr lang="en-US" sz="1000" baseline="30000" dirty="0"/>
                        <a:t>th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/>
                        <a:t>Requirements</a:t>
                      </a:r>
                      <a:r>
                        <a:rPr lang="en-US" sz="1400" baseline="0" dirty="0"/>
                        <a:t> / Concept Design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 Design Capture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</a:t>
                      </a:r>
                      <a:r>
                        <a:rPr lang="en-US" sz="1400" baseline="0" dirty="0"/>
                        <a:t> Design Test and Peer Review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Sub</a:t>
                      </a:r>
                      <a:r>
                        <a:rPr lang="en-US" sz="1400" b="0" baseline="0" dirty="0"/>
                        <a:t>-Module </a:t>
                      </a:r>
                      <a:r>
                        <a:rPr lang="en-US" sz="1400" b="0" dirty="0"/>
                        <a:t>Integration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Abstract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PDR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CDR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092950" y="1005516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Assignments: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095998" y="1503829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r>
              <a:rPr lang="en-US" dirty="0"/>
              <a:t>Project Abstract – Nov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Project PDR – Nov 12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Project CDR – Nov 19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Final Presentation – Nov, 30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4"/>
          </p:nvPr>
        </p:nvSpPr>
        <p:spPr>
          <a:xfrm>
            <a:off x="6102094" y="1511850"/>
            <a:ext cx="5668658" cy="2356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Bryce Williams	:  Edge Detection</a:t>
            </a:r>
          </a:p>
          <a:p>
            <a:r>
              <a:rPr lang="en-US" dirty="0"/>
              <a:t>Zachary </a:t>
            </a:r>
            <a:r>
              <a:rPr lang="en-US" dirty="0" err="1"/>
              <a:t>Boe</a:t>
            </a:r>
            <a:r>
              <a:rPr lang="en-US" dirty="0"/>
              <a:t>		:  VGA Formatter</a:t>
            </a:r>
          </a:p>
          <a:p>
            <a:r>
              <a:rPr lang="en-US" dirty="0"/>
              <a:t>Gregory Walls	:  Transpose Circuit</a:t>
            </a:r>
          </a:p>
          <a:p>
            <a:r>
              <a:rPr lang="en-US" dirty="0"/>
              <a:t>Benjamin Sullins	:  Fake Camera Sim.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846223" y="1235242"/>
            <a:ext cx="3048" cy="19800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632856" y="3604720"/>
            <a:ext cx="1552018" cy="303068"/>
            <a:chOff x="4777234" y="3717014"/>
            <a:chExt cx="1552018" cy="30306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36430" y="3798265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4777234" y="371701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19265" y="3718225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4970" y="3940256"/>
            <a:ext cx="1552018" cy="303068"/>
            <a:chOff x="6049348" y="4052550"/>
            <a:chExt cx="1552018" cy="30306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08544" y="4133801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6049348" y="4052550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7291379" y="405376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18167" y="4233683"/>
            <a:ext cx="2148933" cy="302667"/>
            <a:chOff x="6662545" y="4345977"/>
            <a:chExt cx="2148933" cy="302667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6821740" y="4427228"/>
              <a:ext cx="1834579" cy="22060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AutoShape 42"/>
            <p:cNvSpPr>
              <a:spLocks noChangeArrowheads="1"/>
            </p:cNvSpPr>
            <p:nvPr/>
          </p:nvSpPr>
          <p:spPr bwMode="auto">
            <a:xfrm>
              <a:off x="6662545" y="434597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8501491" y="434678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73763" y="4847174"/>
            <a:ext cx="927553" cy="303068"/>
            <a:chOff x="5426162" y="4951447"/>
            <a:chExt cx="927553" cy="30306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87915" y="5032698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42"/>
            <p:cNvSpPr>
              <a:spLocks noChangeArrowheads="1"/>
            </p:cNvSpPr>
            <p:nvPr/>
          </p:nvSpPr>
          <p:spPr bwMode="auto">
            <a:xfrm>
              <a:off x="5426162" y="495144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5" name="AutoShape 42"/>
            <p:cNvSpPr>
              <a:spLocks noChangeArrowheads="1"/>
            </p:cNvSpPr>
            <p:nvPr/>
          </p:nvSpPr>
          <p:spPr bwMode="auto">
            <a:xfrm>
              <a:off x="6043728" y="495265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14461" y="5155680"/>
            <a:ext cx="927553" cy="314102"/>
            <a:chOff x="6674881" y="5243911"/>
            <a:chExt cx="927553" cy="3141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836634" y="5325162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6674881" y="524391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8" name="AutoShape 42"/>
            <p:cNvSpPr>
              <a:spLocks noChangeArrowheads="1"/>
            </p:cNvSpPr>
            <p:nvPr/>
          </p:nvSpPr>
          <p:spPr bwMode="auto">
            <a:xfrm>
              <a:off x="7292447" y="5256156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57430" y="5466202"/>
            <a:ext cx="927553" cy="303068"/>
            <a:chOff x="7901808" y="5538391"/>
            <a:chExt cx="927553" cy="303068"/>
          </a:xfrm>
          <a:solidFill>
            <a:schemeClr val="accent1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8063561" y="5619642"/>
              <a:ext cx="645091" cy="22060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AutoShape 42"/>
            <p:cNvSpPr>
              <a:spLocks noChangeArrowheads="1"/>
            </p:cNvSpPr>
            <p:nvPr/>
          </p:nvSpPr>
          <p:spPr bwMode="auto">
            <a:xfrm>
              <a:off x="7901808" y="5538391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8519374" y="5539602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70313" y="5766359"/>
            <a:ext cx="1474729" cy="308668"/>
            <a:chOff x="9814691" y="5830527"/>
            <a:chExt cx="1474729" cy="308668"/>
          </a:xfrm>
        </p:grpSpPr>
        <p:sp>
          <p:nvSpPr>
            <p:cNvPr id="62" name="Rectangle 61"/>
            <p:cNvSpPr/>
            <p:nvPr/>
          </p:nvSpPr>
          <p:spPr bwMode="auto">
            <a:xfrm>
              <a:off x="9947758" y="5918589"/>
              <a:ext cx="1220954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9814691" y="583052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4" name="AutoShape 42"/>
            <p:cNvSpPr>
              <a:spLocks noChangeArrowheads="1"/>
            </p:cNvSpPr>
            <p:nvPr/>
          </p:nvSpPr>
          <p:spPr bwMode="auto">
            <a:xfrm>
              <a:off x="10979433" y="583052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52746" y="4532430"/>
            <a:ext cx="2789192" cy="304157"/>
            <a:chOff x="8497124" y="4644724"/>
            <a:chExt cx="2789192" cy="30415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56319" y="4728275"/>
              <a:ext cx="246888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8497124" y="46470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0976329" y="46447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2170" y="6212226"/>
            <a:ext cx="10851097" cy="482026"/>
            <a:chOff x="842211" y="6196184"/>
            <a:chExt cx="10299726" cy="482026"/>
          </a:xfrm>
        </p:grpSpPr>
        <p:sp>
          <p:nvSpPr>
            <p:cNvPr id="73" name="Rectangle 72"/>
            <p:cNvSpPr/>
            <p:nvPr/>
          </p:nvSpPr>
          <p:spPr>
            <a:xfrm>
              <a:off x="842211" y="6196184"/>
              <a:ext cx="10299726" cy="48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Legend:                          Complete                          Incomplete       (Milestones – All Team Members)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937005" y="6267589"/>
              <a:ext cx="927553" cy="303068"/>
              <a:chOff x="5426162" y="4983531"/>
              <a:chExt cx="927553" cy="303068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587915" y="5064782"/>
                <a:ext cx="645091" cy="22060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AutoShape 42"/>
              <p:cNvSpPr>
                <a:spLocks noChangeArrowheads="1"/>
              </p:cNvSpPr>
              <p:nvPr/>
            </p:nvSpPr>
            <p:spPr bwMode="auto">
              <a:xfrm>
                <a:off x="5426162" y="4983531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>
                <a:off x="6043728" y="4984742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412516" y="6267967"/>
              <a:ext cx="927553" cy="303068"/>
              <a:chOff x="7901808" y="5578496"/>
              <a:chExt cx="927553" cy="303068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8063561" y="5659747"/>
                <a:ext cx="645091" cy="220606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80" name="AutoShape 42"/>
              <p:cNvSpPr>
                <a:spLocks noChangeArrowheads="1"/>
              </p:cNvSpPr>
              <p:nvPr/>
            </p:nvSpPr>
            <p:spPr bwMode="auto">
              <a:xfrm>
                <a:off x="7901808" y="5578496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1" name="AutoShape 42"/>
              <p:cNvSpPr>
                <a:spLocks noChangeArrowheads="1"/>
              </p:cNvSpPr>
              <p:nvPr/>
            </p:nvSpPr>
            <p:spPr bwMode="auto">
              <a:xfrm>
                <a:off x="8519374" y="5579707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 smtClean="0"/>
              <a:t>Risks Met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280</TotalTime>
  <Words>168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VGA Transpose   and    Edge Detection</vt:lpstr>
      <vt:lpstr>Architectural Alternatives</vt:lpstr>
      <vt:lpstr>Architectural Alternatives</vt:lpstr>
      <vt:lpstr>Chip Architecture</vt:lpstr>
      <vt:lpstr>Memory Design</vt:lpstr>
      <vt:lpstr>Remaining tasks</vt:lpstr>
      <vt:lpstr>PowerPoint Presentation</vt:lpstr>
      <vt:lpstr>Milestones</vt:lpstr>
      <vt:lpstr>Risks Met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Gregory</cp:lastModifiedBy>
  <cp:revision>46</cp:revision>
  <dcterms:created xsi:type="dcterms:W3CDTF">2017-11-08T17:55:46Z</dcterms:created>
  <dcterms:modified xsi:type="dcterms:W3CDTF">2017-11-17T21:21:45Z</dcterms:modified>
</cp:coreProperties>
</file>