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1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8C1F535-A5A1-4EA3-A78B-2FC391D9B3C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11/11/2017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C1F535-A5A1-4EA3-A78B-2FC391D9B3C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VGA Transpose </a:t>
            </a:r>
            <a:br>
              <a:rPr lang="en-US" sz="6600" dirty="0"/>
            </a:br>
            <a:r>
              <a:rPr lang="en-US" sz="6600" dirty="0"/>
              <a:t>	and </a:t>
            </a:r>
            <a:br>
              <a:rPr lang="en-US" sz="6600" dirty="0"/>
            </a:br>
            <a:r>
              <a:rPr lang="en-US" sz="6600" dirty="0"/>
              <a:t>		Edge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565582"/>
            <a:ext cx="7891272" cy="2164080"/>
          </a:xfrm>
        </p:spPr>
        <p:txBody>
          <a:bodyPr>
            <a:noAutofit/>
          </a:bodyPr>
          <a:lstStyle/>
          <a:p>
            <a:r>
              <a:rPr lang="en-US" sz="1600" dirty="0"/>
              <a:t>Team 7 - Distance Learning Students</a:t>
            </a:r>
          </a:p>
          <a:p>
            <a:r>
              <a:rPr lang="en-US" sz="1600" dirty="0"/>
              <a:t>Bryce Williams	- GTID: 903097901</a:t>
            </a:r>
          </a:p>
          <a:p>
            <a:r>
              <a:rPr lang="en-US" sz="1600" dirty="0"/>
              <a:t>Zachary </a:t>
            </a:r>
            <a:r>
              <a:rPr lang="en-US" sz="1600" dirty="0" err="1"/>
              <a:t>Boe</a:t>
            </a:r>
            <a:r>
              <a:rPr lang="en-US" sz="1600" dirty="0"/>
              <a:t>	- </a:t>
            </a:r>
          </a:p>
          <a:p>
            <a:r>
              <a:rPr lang="en-US" sz="1600" dirty="0"/>
              <a:t>Gregory Walls	- </a:t>
            </a:r>
          </a:p>
          <a:p>
            <a:r>
              <a:rPr lang="en-US" sz="1600" dirty="0"/>
              <a:t>Benjamin Sullins	- GTID: 903232988</a:t>
            </a:r>
          </a:p>
        </p:txBody>
      </p:sp>
    </p:spTree>
    <p:extLst>
      <p:ext uri="{BB962C8B-B14F-4D97-AF65-F5344CB8AC3E}">
        <p14:creationId xmlns:p14="http://schemas.microsoft.com/office/powerpoint/2010/main" val="255157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Optimizations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4085643" cy="2377353"/>
          </a:xfrm>
        </p:spPr>
        <p:txBody>
          <a:bodyPr>
            <a:normAutofit/>
          </a:bodyPr>
          <a:lstStyle/>
          <a:p>
            <a:r>
              <a:rPr lang="en-US" dirty="0"/>
              <a:t>Consolidate Individual Frame FVAL/LVAL Control Signal Generations To Single Module</a:t>
            </a:r>
          </a:p>
          <a:p>
            <a:r>
              <a:rPr lang="en-US" dirty="0"/>
              <a:t>Reduce Resource Utilization For Horizontal/Vertical Ramp Test Pattern Data Generation 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34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7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38" name="Content Placeholder 3"/>
          <p:cNvSpPr txBox="1">
            <a:spLocks/>
          </p:cNvSpPr>
          <p:nvPr/>
        </p:nvSpPr>
        <p:spPr>
          <a:xfrm>
            <a:off x="480299" y="4363454"/>
            <a:ext cx="3985848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Reduce Resource Utilization for  Vertical and Horizontal Filters (Shared Line-Buffers)</a:t>
            </a:r>
          </a:p>
          <a:p>
            <a:r>
              <a:rPr lang="en-US" dirty="0"/>
              <a:t>Reduce Resource Utilization for Line-Buffers (IP BMG)</a:t>
            </a:r>
          </a:p>
          <a:p>
            <a:endParaRPr lang="en-US" dirty="0"/>
          </a:p>
        </p:txBody>
      </p:sp>
      <p:sp>
        <p:nvSpPr>
          <p:cNvPr id="39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40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850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Risk Mitigation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4097193" cy="2377353"/>
          </a:xfrm>
        </p:spPr>
        <p:txBody>
          <a:bodyPr>
            <a:normAutofit/>
          </a:bodyPr>
          <a:lstStyle/>
          <a:p>
            <a:r>
              <a:rPr lang="en-US" dirty="0"/>
              <a:t>Horizontal/Vertical Ramp Test Pattern Generation Simulated With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Pre-Loaded Cropped Image Simulated With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All Data Output Options Simulated With ISIM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857F0F0B-2941-44D0-B122-39A500B32BA6}"/>
              </a:ext>
            </a:extLst>
          </p:cNvPr>
          <p:cNvSpPr txBox="1">
            <a:spLocks/>
          </p:cNvSpPr>
          <p:nvPr/>
        </p:nvSpPr>
        <p:spPr>
          <a:xfrm>
            <a:off x="462171" y="4395421"/>
            <a:ext cx="4097193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Implementation in MATLAB</a:t>
            </a:r>
          </a:p>
          <a:p>
            <a:r>
              <a:rPr lang="en-US" dirty="0"/>
              <a:t>MATLAB Generated Image Data for VHDL Simulation</a:t>
            </a:r>
          </a:p>
          <a:p>
            <a:r>
              <a:rPr lang="en-US" dirty="0"/>
              <a:t>MATLAB Post-Processing of VHDL Simulation Output Data</a:t>
            </a:r>
          </a:p>
        </p:txBody>
      </p:sp>
    </p:spTree>
    <p:extLst>
      <p:ext uri="{BB962C8B-B14F-4D97-AF65-F5344CB8AC3E}">
        <p14:creationId xmlns:p14="http://schemas.microsoft.com/office/powerpoint/2010/main" val="60264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Prior Work – Cont.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5219" y="1037600"/>
            <a:ext cx="11234447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468267" y="1732543"/>
            <a:ext cx="9834671" cy="2022112"/>
          </a:xfrm>
        </p:spPr>
        <p:txBody>
          <a:bodyPr>
            <a:normAutofit/>
          </a:bodyPr>
          <a:lstStyle/>
          <a:p>
            <a:r>
              <a:rPr lang="en-US" dirty="0"/>
              <a:t>Transpose</a:t>
            </a:r>
          </a:p>
          <a:p>
            <a:pPr lvl="1"/>
            <a:endParaRPr lang="en-US" alt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65219" y="3754655"/>
            <a:ext cx="11234447" cy="640080"/>
          </a:xfrm>
        </p:spPr>
        <p:txBody>
          <a:bodyPr/>
          <a:lstStyle/>
          <a:p>
            <a:r>
              <a:rPr lang="en-US" dirty="0"/>
              <a:t>Edge Detection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68267" y="4449598"/>
            <a:ext cx="9834671" cy="2342152"/>
          </a:xfrm>
        </p:spPr>
        <p:txBody>
          <a:bodyPr>
            <a:normAutofit/>
          </a:bodyPr>
          <a:lstStyle/>
          <a:p>
            <a:r>
              <a:rPr lang="en-US" dirty="0"/>
              <a:t>Meyer-</a:t>
            </a:r>
            <a:r>
              <a:rPr lang="en-US" dirty="0" err="1"/>
              <a:t>Baese</a:t>
            </a:r>
            <a:r>
              <a:rPr lang="en-US" dirty="0"/>
              <a:t>, Uwe (2014). </a:t>
            </a:r>
            <a:r>
              <a:rPr lang="en-US" i="1" dirty="0"/>
              <a:t>Digital Signal Processing with Field Programmable Gate Arrays, Fourth Edition. </a:t>
            </a:r>
            <a:r>
              <a:rPr lang="en-US" dirty="0"/>
              <a:t>Berlin Heidelberg: Springer-Verlag</a:t>
            </a:r>
          </a:p>
          <a:p>
            <a:pPr lvl="1"/>
            <a:r>
              <a:rPr lang="en-US" dirty="0"/>
              <a:t>Image Processing Overview</a:t>
            </a:r>
          </a:p>
          <a:p>
            <a:pPr lvl="1"/>
            <a:r>
              <a:rPr lang="en-US" dirty="0"/>
              <a:t>2D HDL Filter Design and Architecture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286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Expected Results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171" y="4506038"/>
            <a:ext cx="4097193" cy="2377353"/>
          </a:xfrm>
        </p:spPr>
        <p:txBody>
          <a:bodyPr>
            <a:noAutofit/>
          </a:bodyPr>
          <a:lstStyle/>
          <a:p>
            <a:r>
              <a:rPr lang="en-US" sz="1600" dirty="0"/>
              <a:t>Latency:             ~2*Line Width</a:t>
            </a:r>
          </a:p>
          <a:p>
            <a:r>
              <a:rPr lang="en-US" sz="1600" dirty="0"/>
              <a:t>Sample Rate:     1 cycle</a:t>
            </a:r>
          </a:p>
          <a:p>
            <a:r>
              <a:rPr lang="en-US" sz="1600" dirty="0"/>
              <a:t>Pixel Clock:       50 MHz</a:t>
            </a:r>
          </a:p>
          <a:p>
            <a:r>
              <a:rPr lang="en-US" sz="1600" dirty="0"/>
              <a:t>Frame Rate:       50 Hz</a:t>
            </a:r>
          </a:p>
          <a:p>
            <a:r>
              <a:rPr lang="en-US" sz="1600" dirty="0"/>
              <a:t>Input/Output:    8-bits</a:t>
            </a:r>
          </a:p>
          <a:p>
            <a:r>
              <a:rPr lang="en-US" sz="1600" dirty="0"/>
              <a:t>Output Select:   Vertical/Horizontal/Sum 	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2B8F98E8-FBA6-4807-8096-7BB9D459A8B4}"/>
              </a:ext>
            </a:extLst>
          </p:cNvPr>
          <p:cNvSpPr txBox="1">
            <a:spLocks/>
          </p:cNvSpPr>
          <p:nvPr/>
        </p:nvSpPr>
        <p:spPr>
          <a:xfrm>
            <a:off x="617619" y="1664250"/>
            <a:ext cx="4097193" cy="2377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Valid Pixels Per Line    : 320</a:t>
            </a:r>
          </a:p>
          <a:p>
            <a:r>
              <a:rPr lang="en-US" sz="1600"/>
              <a:t>Invalid Pixels Per Line : 16</a:t>
            </a:r>
          </a:p>
          <a:p>
            <a:r>
              <a:rPr lang="en-US" sz="1600"/>
              <a:t>Valid Lines                     : 240</a:t>
            </a:r>
          </a:p>
          <a:p>
            <a:r>
              <a:rPr lang="en-US" sz="1600"/>
              <a:t>Pixel Clock                     : 50 MHz</a:t>
            </a:r>
          </a:p>
          <a:p>
            <a:r>
              <a:rPr lang="en-US" sz="1600"/>
              <a:t>Frame Rate                    : 50 Hz</a:t>
            </a:r>
          </a:p>
          <a:p>
            <a:r>
              <a:rPr lang="en-US" sz="1600"/>
              <a:t>Video Selection Changes Based On User DIP Switch 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1625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BoeingPowerpointTheme</Template>
  <TotalTime>226</TotalTime>
  <Words>239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VGA Transpose   and    Edge Detection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VGA Transpose   and    Edge Detection</dc:title>
  <dc:creator>Sullins, Ben R</dc:creator>
  <cp:lastModifiedBy>bryce williams</cp:lastModifiedBy>
  <cp:revision>40</cp:revision>
  <dcterms:created xsi:type="dcterms:W3CDTF">2017-11-08T17:55:46Z</dcterms:created>
  <dcterms:modified xsi:type="dcterms:W3CDTF">2017-11-11T18:51:07Z</dcterms:modified>
</cp:coreProperties>
</file>