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7" autoAdjust="0"/>
    <p:restoredTop sz="94660"/>
  </p:normalViewPr>
  <p:slideViewPr>
    <p:cSldViewPr snapToGrid="0">
      <p:cViewPr>
        <p:scale>
          <a:sx n="125" d="100"/>
          <a:sy n="125" d="100"/>
        </p:scale>
        <p:origin x="-52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6BF0-DC75-4FB5-AAC9-91D666559AF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3584-9149-47C5-A0B3-51BABC3B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VGA-Transpose-Edge Detection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Bryce Williams</a:t>
            </a:r>
          </a:p>
          <a:p>
            <a:r>
              <a:rPr lang="en-US" dirty="0" smtClean="0"/>
              <a:t>Gregory Walls</a:t>
            </a:r>
          </a:p>
          <a:p>
            <a:r>
              <a:rPr lang="en-US" dirty="0" smtClean="0"/>
              <a:t>Zachary </a:t>
            </a:r>
            <a:r>
              <a:rPr lang="en-US" dirty="0" err="1" smtClean="0"/>
              <a:t>Boe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70" y="1333501"/>
            <a:ext cx="2063261" cy="2918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4508" y="1333500"/>
            <a:ext cx="2063261" cy="2918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Transpose</a:t>
            </a:r>
          </a:p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6646" y="1333500"/>
            <a:ext cx="2063261" cy="2918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 Detection Circuit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18784" y="1333500"/>
            <a:ext cx="2063261" cy="2918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 </a:t>
            </a:r>
          </a:p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555631" y="2134966"/>
            <a:ext cx="978877" cy="131784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597769" y="2134966"/>
            <a:ext cx="978877" cy="131784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639907" y="2134966"/>
            <a:ext cx="978877" cy="131784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VGA-Transpose-Edge Detection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0884" y="4032740"/>
            <a:ext cx="1916723" cy="226326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w/ Preloaded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0883" y="1512279"/>
            <a:ext cx="1916723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Pattern Generator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23" y="4032738"/>
            <a:ext cx="1761027" cy="1761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47" y="1671777"/>
            <a:ext cx="1727504" cy="1507743"/>
          </a:xfrm>
          <a:prstGeom prst="rect">
            <a:avLst/>
          </a:prstGeom>
        </p:spPr>
      </p:pic>
      <p:sp>
        <p:nvSpPr>
          <p:cNvPr id="10" name="Snip Same Side Corner Rectangle 9"/>
          <p:cNvSpPr/>
          <p:nvPr/>
        </p:nvSpPr>
        <p:spPr>
          <a:xfrm rot="5400000">
            <a:off x="6933125" y="2901271"/>
            <a:ext cx="2602523" cy="1078523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Mux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61065" y="2594936"/>
            <a:ext cx="1179818" cy="4556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065" y="5095979"/>
            <a:ext cx="1179818" cy="4556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072059" y="3150781"/>
            <a:ext cx="1254370" cy="100448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Lines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74109" y="2139271"/>
            <a:ext cx="1186760" cy="4556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657606" y="4685420"/>
            <a:ext cx="1186760" cy="4556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98450" y="2367103"/>
            <a:ext cx="1096674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Video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98450" y="4183250"/>
            <a:ext cx="1096674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Video</a:t>
            </a: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383897" y="866806"/>
            <a:ext cx="1314634" cy="11880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Select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326281" y="992737"/>
            <a:ext cx="11723" cy="5525294"/>
          </a:xfrm>
          <a:prstGeom prst="lin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1" name="Right Arrow 20"/>
          <p:cNvSpPr/>
          <p:nvPr/>
        </p:nvSpPr>
        <p:spPr>
          <a:xfrm>
            <a:off x="8759684" y="3294213"/>
            <a:ext cx="1096674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Video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75821" y="2571741"/>
            <a:ext cx="1916723" cy="37761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Test Bench</a:t>
            </a:r>
          </a:p>
          <a:p>
            <a:pPr algn="ctr"/>
            <a:r>
              <a:rPr lang="en-US" dirty="0" smtClean="0"/>
              <a:t>Fake Camera Verification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57606" y="5879925"/>
            <a:ext cx="6198752" cy="45620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905787" y="3519641"/>
            <a:ext cx="997027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2815" y="2854115"/>
            <a:ext cx="949003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Buffer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581167" y="1578471"/>
            <a:ext cx="1314634" cy="11880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Select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918420" y="3517758"/>
            <a:ext cx="2585801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3541" y="2829790"/>
            <a:ext cx="1346440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Readout Circuit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46614" y="3280328"/>
            <a:ext cx="1718650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835256" y="3993217"/>
            <a:ext cx="1699846" cy="497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Lines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12004" y="1109463"/>
            <a:ext cx="11723" cy="55252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04221" y="2688467"/>
            <a:ext cx="1916723" cy="37761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Test Bench</a:t>
            </a:r>
          </a:p>
          <a:p>
            <a:pPr algn="ctr"/>
            <a:r>
              <a:rPr lang="en-US" dirty="0" smtClean="0"/>
              <a:t>Transpose</a:t>
            </a:r>
          </a:p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85" y="4873730"/>
            <a:ext cx="1761027" cy="17610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355636" y="4873730"/>
            <a:ext cx="1761027" cy="176102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415839" y="4762731"/>
            <a:ext cx="2004404" cy="202706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37463" y="4762731"/>
            <a:ext cx="2029522" cy="202706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7816" y="1903333"/>
            <a:ext cx="350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Dual-Port BRAM for buffering video</a:t>
            </a:r>
          </a:p>
          <a:p>
            <a:r>
              <a:rPr lang="en-US" dirty="0" smtClean="0"/>
              <a:t>and reading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32116" y="2361486"/>
            <a:ext cx="2823604" cy="1904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Line Buffer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Circuit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0285" y="2493728"/>
            <a:ext cx="971832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1176" y="2493728"/>
            <a:ext cx="259112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Line 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1176" y="3136781"/>
            <a:ext cx="259112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Line Buffer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1176" y="3753968"/>
            <a:ext cx="259112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Line Buffer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66325" y="3753968"/>
            <a:ext cx="3770752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62" y="4457384"/>
            <a:ext cx="2152650" cy="2124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51" y="1214225"/>
            <a:ext cx="3223179" cy="24173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3" y="4304010"/>
            <a:ext cx="2211072" cy="23345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8544860" y="1056165"/>
            <a:ext cx="11723" cy="55252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7077" y="2635169"/>
            <a:ext cx="1916723" cy="37761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Test Bench</a:t>
            </a:r>
          </a:p>
          <a:p>
            <a:pPr algn="ctr"/>
            <a:r>
              <a:rPr lang="en-US" dirty="0" smtClean="0"/>
              <a:t>Edge Detection Verification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17322" y="2422917"/>
            <a:ext cx="949003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Filter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867082" y="3792762"/>
            <a:ext cx="849058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1032" y="1951370"/>
            <a:ext cx="377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3x3 Kernel by buffering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3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Output Circuit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905787" y="5291997"/>
            <a:ext cx="997027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2815" y="4626471"/>
            <a:ext cx="949003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 Buffer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18420" y="5290114"/>
            <a:ext cx="2585801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3541" y="4602146"/>
            <a:ext cx="1346440" cy="1761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Readout Circuit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46614" y="5052684"/>
            <a:ext cx="1718650" cy="4299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835256" y="5765573"/>
            <a:ext cx="1699846" cy="497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Lines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063562" y="1120752"/>
            <a:ext cx="11723" cy="55252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52534" y="4512926"/>
            <a:ext cx="1916723" cy="17503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Test Bench</a:t>
            </a:r>
          </a:p>
          <a:p>
            <a:pPr algn="ctr"/>
            <a:r>
              <a:rPr lang="en-US" dirty="0" smtClean="0"/>
              <a:t>VGA Output</a:t>
            </a:r>
          </a:p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2" y="1201050"/>
            <a:ext cx="4000272" cy="3118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91" y="2121127"/>
            <a:ext cx="2152650" cy="2124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53702" y="1408307"/>
            <a:ext cx="323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Retiming needed for adhering to</a:t>
            </a:r>
          </a:p>
          <a:p>
            <a:r>
              <a:rPr lang="en-US" dirty="0" smtClean="0"/>
              <a:t>VGA </a:t>
            </a:r>
            <a:r>
              <a:rPr lang="en-US" dirty="0" err="1" smtClean="0"/>
              <a:t>Vesa</a:t>
            </a:r>
            <a:r>
              <a:rPr lang="en-US" dirty="0" smtClean="0"/>
              <a:t> timing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138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VGA-Transpose-Edge Detection Project</vt:lpstr>
      <vt:lpstr>PowerPoint Presentation</vt:lpstr>
      <vt:lpstr>Fake Camera Simulator</vt:lpstr>
      <vt:lpstr>Transpose Circuit</vt:lpstr>
      <vt:lpstr>Edge Detection Circuit</vt:lpstr>
      <vt:lpstr>VGA Output Circuit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Sullins, Ben R</dc:creator>
  <cp:lastModifiedBy>Ben</cp:lastModifiedBy>
  <cp:revision>9</cp:revision>
  <dcterms:created xsi:type="dcterms:W3CDTF">2017-10-27T22:45:14Z</dcterms:created>
  <dcterms:modified xsi:type="dcterms:W3CDTF">2017-11-02T01:22:25Z</dcterms:modified>
</cp:coreProperties>
</file>