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71" r:id="rId4"/>
    <p:sldId id="266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benjaminSullins/ECE-62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3" y="4591487"/>
              <a:ext cx="1795669" cy="10555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20777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is available online at the following GITHUB: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github.com/benjaminSullins/ECE-6276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21" y="2800003"/>
            <a:ext cx="7001221" cy="350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3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Fake Camera Simulator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10249372" cy="5182865"/>
          </a:xfrm>
        </p:spPr>
        <p:txBody>
          <a:bodyPr>
            <a:normAutofit/>
          </a:bodyPr>
          <a:lstStyle/>
          <a:p>
            <a:r>
              <a:rPr lang="en-US" b="1" dirty="0"/>
              <a:t>1) run "source </a:t>
            </a:r>
            <a:r>
              <a:rPr lang="en-US" b="1" dirty="0" err="1"/>
              <a:t>project.tcl</a:t>
            </a:r>
            <a:r>
              <a:rPr lang="en-US" b="1" dirty="0"/>
              <a:t>" within </a:t>
            </a:r>
            <a:r>
              <a:rPr lang="en-US" b="1" dirty="0" err="1"/>
              <a:t>Vivado</a:t>
            </a:r>
            <a:r>
              <a:rPr lang="en-US" b="1" dirty="0"/>
              <a:t> 2017.2 to open and create the </a:t>
            </a:r>
            <a:r>
              <a:rPr lang="en-US" b="1" dirty="0" smtClean="0"/>
              <a:t>project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2) Run the Simulation</a:t>
            </a:r>
          </a:p>
          <a:p>
            <a:r>
              <a:rPr lang="en-US" b="1" dirty="0" smtClean="0"/>
              <a:t>3) A Waveform should automatically open, otherwise open the one found in the implement/ folder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25" y="1890700"/>
            <a:ext cx="3778489" cy="218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84" y="4422516"/>
            <a:ext cx="3726303" cy="239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88" y="4612824"/>
            <a:ext cx="3684187" cy="179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0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Fake Camera Simulator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5"/>
            <a:ext cx="10249372" cy="144362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4</a:t>
            </a:r>
            <a:r>
              <a:rPr lang="en-US" b="1" dirty="0"/>
              <a:t>) The Fake Camera can be found in the Signal Lists.</a:t>
            </a:r>
          </a:p>
          <a:p>
            <a:r>
              <a:rPr lang="en-US" b="1" dirty="0"/>
              <a:t>5) Open the FKs Signal List and verify that a Horizontal Ramp and strobe (</a:t>
            </a:r>
            <a:r>
              <a:rPr lang="en-US" b="1" dirty="0" err="1"/>
              <a:t>fval</a:t>
            </a:r>
            <a:r>
              <a:rPr lang="en-US" b="1" dirty="0"/>
              <a:t>/</a:t>
            </a:r>
            <a:r>
              <a:rPr lang="en-US" b="1" dirty="0" err="1"/>
              <a:t>flval</a:t>
            </a:r>
            <a:r>
              <a:rPr lang="en-US" b="1" dirty="0"/>
              <a:t>) signals </a:t>
            </a:r>
            <a:r>
              <a:rPr lang="en-US" b="1" dirty="0" smtClean="0"/>
              <a:t>are toggling</a:t>
            </a:r>
            <a:r>
              <a:rPr lang="en-US" b="1" dirty="0"/>
              <a:t>.</a:t>
            </a:r>
          </a:p>
          <a:p>
            <a:r>
              <a:rPr lang="en-US" b="1" dirty="0"/>
              <a:t>6) This confirms the operational behavior of the Fake Camera Simulator.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1" y="2873828"/>
            <a:ext cx="7135730" cy="236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55" y="5158737"/>
            <a:ext cx="5207311" cy="1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7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410</TotalTime>
  <Words>161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Wood Type</vt:lpstr>
      <vt:lpstr>VGA Transpose   and    Edge Detection</vt:lpstr>
      <vt:lpstr>PowerPoint Presentation</vt:lpstr>
      <vt:lpstr>Git</vt:lpstr>
      <vt:lpstr>Fake Camera Simulator</vt:lpstr>
      <vt:lpstr>Fake Camera Simulator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Ben</cp:lastModifiedBy>
  <cp:revision>62</cp:revision>
  <dcterms:created xsi:type="dcterms:W3CDTF">2017-11-08T17:55:46Z</dcterms:created>
  <dcterms:modified xsi:type="dcterms:W3CDTF">2017-11-18T03:46:16Z</dcterms:modified>
</cp:coreProperties>
</file>