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65" r:id="rId4"/>
    <p:sldId id="259" r:id="rId5"/>
    <p:sldId id="266" r:id="rId6"/>
    <p:sldId id="268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600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</a:t>
            </a:r>
          </a:p>
          <a:p>
            <a:r>
              <a:rPr lang="en-US" sz="1600" dirty="0"/>
              <a:t>Gregory Walls	- </a:t>
            </a:r>
            <a:r>
              <a:rPr lang="en-US" sz="1600" dirty="0" smtClean="0"/>
              <a:t>GTID: 903289298</a:t>
            </a:r>
            <a:endParaRPr lang="en-US" sz="1600" dirty="0"/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functionality</a:t>
            </a:r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5220" y="1206720"/>
            <a:ext cx="5633827" cy="640080"/>
          </a:xfrm>
        </p:spPr>
        <p:txBody>
          <a:bodyPr/>
          <a:lstStyle/>
          <a:p>
            <a:r>
              <a:rPr lang="en-US" dirty="0" smtClean="0"/>
              <a:t>Top-level Design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20" y="1883796"/>
            <a:ext cx="4660573" cy="1786683"/>
          </a:xfrm>
        </p:spPr>
        <p:txBody>
          <a:bodyPr>
            <a:normAutofit/>
          </a:bodyPr>
          <a:lstStyle/>
          <a:p>
            <a:r>
              <a:rPr lang="en-US" dirty="0" smtClean="0"/>
              <a:t>Generate a VGA Compatible Signal</a:t>
            </a:r>
          </a:p>
          <a:p>
            <a:r>
              <a:rPr lang="en-US" dirty="0" smtClean="0"/>
              <a:t>Select Signals for Controlling the Input and Output of the Design</a:t>
            </a:r>
          </a:p>
          <a:p>
            <a:r>
              <a:rPr lang="en-US" dirty="0" smtClean="0"/>
              <a:t>Output a VGA Compatible Signal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0821" y="1192146"/>
            <a:ext cx="4754880" cy="640080"/>
          </a:xfrm>
        </p:spPr>
        <p:txBody>
          <a:bodyPr/>
          <a:lstStyle/>
          <a:p>
            <a:r>
              <a:rPr lang="en-US" dirty="0" smtClean="0"/>
              <a:t>Transpose and Edge Detection</a:t>
            </a:r>
            <a:endParaRPr lang="en-US" dirty="0"/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60821" y="1859581"/>
            <a:ext cx="4754880" cy="1913930"/>
          </a:xfrm>
        </p:spPr>
        <p:txBody>
          <a:bodyPr>
            <a:normAutofit/>
          </a:bodyPr>
          <a:lstStyle/>
          <a:p>
            <a:r>
              <a:rPr lang="en-US" dirty="0" smtClean="0"/>
              <a:t>Capable of Outputting either the Original Image or the Transpose Image</a:t>
            </a:r>
          </a:p>
          <a:p>
            <a:r>
              <a:rPr lang="en-US" dirty="0" smtClean="0"/>
              <a:t>Capable of Outputting </a:t>
            </a:r>
            <a:r>
              <a:rPr lang="en-US" dirty="0" smtClean="0"/>
              <a:t>V</a:t>
            </a:r>
            <a:r>
              <a:rPr lang="en-US" dirty="0" smtClean="0"/>
              <a:t>ertical, Horizontal, or Sum Edge Detection</a:t>
            </a:r>
            <a:endParaRPr lang="en-US" dirty="0"/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9" y="4363454"/>
            <a:ext cx="3985848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860821" y="4300002"/>
            <a:ext cx="3985848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94740" y="3928672"/>
            <a:ext cx="9359967" cy="2215427"/>
            <a:chOff x="247672" y="3657339"/>
            <a:chExt cx="11189675" cy="2918461"/>
          </a:xfrm>
        </p:grpSpPr>
        <p:sp>
          <p:nvSpPr>
            <p:cNvPr id="26" name="Rectangle 25"/>
            <p:cNvSpPr/>
            <p:nvPr/>
          </p:nvSpPr>
          <p:spPr>
            <a:xfrm>
              <a:off x="247672" y="3657340"/>
              <a:ext cx="2063261" cy="29184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Fake Camera Simulator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89810" y="3657339"/>
              <a:ext cx="2063261" cy="29184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Transpose</a:t>
              </a:r>
            </a:p>
            <a:p>
              <a:pPr algn="ctr"/>
              <a:r>
                <a:rPr lang="en-US" dirty="0" smtClean="0"/>
                <a:t>Circuit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31948" y="3657339"/>
              <a:ext cx="2063261" cy="29184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Edge Detection Circuit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74086" y="3657339"/>
              <a:ext cx="2063261" cy="29184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Output </a:t>
              </a:r>
            </a:p>
            <a:p>
              <a:pPr algn="ctr"/>
              <a:r>
                <a:rPr lang="en-US" dirty="0" smtClean="0"/>
                <a:t>Circuit</a:t>
              </a:r>
              <a:endParaRPr lang="en-US" dirty="0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310933" y="4458805"/>
              <a:ext cx="978877" cy="131784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5353071" y="4458805"/>
              <a:ext cx="978877" cy="131784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395209" y="4458805"/>
              <a:ext cx="978877" cy="131784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533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Receives Input from the Fake Camera Simulator and Buffers the Image</a:t>
            </a:r>
          </a:p>
          <a:p>
            <a:r>
              <a:rPr lang="en-US" dirty="0" smtClean="0"/>
              <a:t>Outputs the Original Image when the Select Signal is Logic Low</a:t>
            </a:r>
          </a:p>
          <a:p>
            <a:r>
              <a:rPr lang="en-US" dirty="0" smtClean="0"/>
              <a:t>Outputs the Transpose Image when the Select Signal is Logic High</a:t>
            </a:r>
            <a:endParaRPr lang="en-US" dirty="0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9" y="4363454"/>
            <a:ext cx="3985848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25" name="Content Placeholder 3"/>
          <p:cNvSpPr txBox="1">
            <a:spLocks/>
          </p:cNvSpPr>
          <p:nvPr/>
        </p:nvSpPr>
        <p:spPr>
          <a:xfrm>
            <a:off x="5860821" y="4300002"/>
            <a:ext cx="3985848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Optimizations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Consolidate Individual Frame FVAL/LVAL Control Signal Generations To Single Module</a:t>
            </a:r>
          </a:p>
          <a:p>
            <a:r>
              <a:rPr lang="en-US" dirty="0"/>
              <a:t>Reduce Resource Utilization For Horizontal/Vertical Ramp Test Pattern Data Generation 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Reduce Resource Utilization by shrinking the BRAM IP as much as possible</a:t>
            </a: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9" y="4363454"/>
            <a:ext cx="3985848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Resource Utilization for  Vertical and Horizontal Filters (Shared Line-Buffers)</a:t>
            </a:r>
          </a:p>
          <a:p>
            <a:r>
              <a:rPr lang="en-US" dirty="0"/>
              <a:t>Reduce Resource Utilization for Line-Buffers (IP BMG)</a:t>
            </a:r>
          </a:p>
          <a:p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50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9773484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Timeline and work assignments</a:t>
            </a:r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/>
          </a:bodyPr>
          <a:lstStyle/>
          <a:p>
            <a:r>
              <a:rPr lang="en-US" dirty="0" smtClean="0"/>
              <a:t>RI: Benjamin </a:t>
            </a:r>
            <a:r>
              <a:rPr lang="en-US" dirty="0" err="1" smtClean="0"/>
              <a:t>Sullins</a:t>
            </a:r>
            <a:endParaRPr lang="en-US" dirty="0" smtClean="0"/>
          </a:p>
          <a:p>
            <a:r>
              <a:rPr lang="en-US" dirty="0" smtClean="0"/>
              <a:t>Test image completed (~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Optimize test image generation and include preloaded image (projecting ~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RI: Gregory Walls</a:t>
            </a:r>
          </a:p>
          <a:p>
            <a:r>
              <a:rPr lang="en-US" dirty="0" smtClean="0"/>
              <a:t>Preliminary design completed (~25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Optimize and test for issues (projecting ~15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8" y="4363454"/>
            <a:ext cx="4093663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RI: Bryce Williams</a:t>
            </a:r>
          </a:p>
          <a:p>
            <a:r>
              <a:rPr lang="en-US" dirty="0" smtClean="0"/>
              <a:t>Preliminary</a:t>
            </a:r>
            <a:r>
              <a:rPr lang="en-US" dirty="0" smtClean="0"/>
              <a:t> design completed (~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Optimize and test for issues (projecting ~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RI: Zachary </a:t>
            </a:r>
            <a:r>
              <a:rPr lang="en-US" dirty="0" err="1" smtClean="0"/>
              <a:t>Boe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9773484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Remaining tasks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Test with Pre-loaded image – Visual Verification</a:t>
            </a:r>
          </a:p>
          <a:p>
            <a:r>
              <a:rPr lang="en-US" dirty="0" smtClean="0"/>
              <a:t>Remove Instances of </a:t>
            </a:r>
            <a:r>
              <a:rPr lang="en-US" dirty="0"/>
              <a:t>BRAM </a:t>
            </a:r>
            <a:r>
              <a:rPr lang="en-US" dirty="0" smtClean="0"/>
              <a:t>Address Value Exceeding Required Minimum</a:t>
            </a:r>
          </a:p>
          <a:p>
            <a:r>
              <a:rPr lang="en-US" dirty="0" smtClean="0"/>
              <a:t>Re-customize BRAM IP and Change Read/Write Depth to Required Minimum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8" y="4363454"/>
            <a:ext cx="4093663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6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 Mitigation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rmAutofit/>
          </a:bodyPr>
          <a:lstStyle/>
          <a:p>
            <a:r>
              <a:rPr lang="en-US" dirty="0"/>
              <a:t>Horizontal/Vertical Ramp Test Pattern Generation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Pre-Loaded Cropped Image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All Data Output Options Simulated With ISIM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Use VGA Monitor to Visually Verify Correct Functionality</a:t>
            </a:r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xmlns="" id="{857F0F0B-2941-44D0-B122-39A500B32BA6}"/>
              </a:ext>
            </a:extLst>
          </p:cNvPr>
          <p:cNvSpPr txBox="1">
            <a:spLocks/>
          </p:cNvSpPr>
          <p:nvPr/>
        </p:nvSpPr>
        <p:spPr>
          <a:xfrm>
            <a:off x="462171" y="4395421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Implementation in MATLAB</a:t>
            </a:r>
          </a:p>
          <a:p>
            <a:r>
              <a:rPr lang="en-US" dirty="0"/>
              <a:t>MATLAB Generated Image Data for VHDL Simulation</a:t>
            </a:r>
          </a:p>
          <a:p>
            <a:r>
              <a:rPr lang="en-US" dirty="0"/>
              <a:t>MATLAB Post-Processing of VHDL Simulation Output Data</a:t>
            </a:r>
          </a:p>
        </p:txBody>
      </p:sp>
    </p:spTree>
    <p:extLst>
      <p:ext uri="{BB962C8B-B14F-4D97-AF65-F5344CB8AC3E}">
        <p14:creationId xmlns:p14="http://schemas.microsoft.com/office/powerpoint/2010/main" val="60264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 – Cont.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2022112"/>
          </a:xfrm>
        </p:spPr>
        <p:txBody>
          <a:bodyPr>
            <a:normAutofit/>
          </a:bodyPr>
          <a:lstStyle/>
          <a:p>
            <a:r>
              <a:rPr lang="en-US" dirty="0"/>
              <a:t>Transpose</a:t>
            </a:r>
          </a:p>
          <a:p>
            <a:pPr lvl="1"/>
            <a:endParaRPr lang="en-US" alt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65219" y="3754655"/>
            <a:ext cx="11234447" cy="640080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8267" y="4449598"/>
            <a:ext cx="9834671" cy="2342152"/>
          </a:xfrm>
        </p:spPr>
        <p:txBody>
          <a:bodyPr>
            <a:normAutofit/>
          </a:bodyPr>
          <a:lstStyle/>
          <a:p>
            <a:r>
              <a:rPr lang="en-US" dirty="0"/>
              <a:t>Meyer-</a:t>
            </a:r>
            <a:r>
              <a:rPr lang="en-US" dirty="0" err="1"/>
              <a:t>Baese</a:t>
            </a:r>
            <a:r>
              <a:rPr lang="en-US" dirty="0"/>
              <a:t>, Uwe (2014). </a:t>
            </a:r>
            <a:r>
              <a:rPr lang="en-US" i="1" dirty="0"/>
              <a:t>Digital Signal Processing with Field Programmable Gate Arrays, Fourth Edition. </a:t>
            </a:r>
            <a:r>
              <a:rPr lang="en-US" dirty="0"/>
              <a:t>Berlin Heidelberg: Springer-Verlag</a:t>
            </a:r>
          </a:p>
          <a:p>
            <a:pPr lvl="1"/>
            <a:r>
              <a:rPr lang="en-US" dirty="0"/>
              <a:t>Image Processing Overview</a:t>
            </a:r>
          </a:p>
          <a:p>
            <a:pPr lvl="1"/>
            <a:r>
              <a:rPr lang="en-US" dirty="0"/>
              <a:t>2D HDL Filter Design and Architecture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86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171" y="4506038"/>
            <a:ext cx="4097193" cy="2377353"/>
          </a:xfrm>
        </p:spPr>
        <p:txBody>
          <a:bodyPr>
            <a:noAutofit/>
          </a:bodyPr>
          <a:lstStyle/>
          <a:p>
            <a:r>
              <a:rPr lang="en-US" sz="1600" dirty="0"/>
              <a:t>Latency:             ~2*Line Width</a:t>
            </a:r>
          </a:p>
          <a:p>
            <a:r>
              <a:rPr lang="en-US" sz="1600" dirty="0"/>
              <a:t>Sample Rate:     1 cycle</a:t>
            </a:r>
          </a:p>
          <a:p>
            <a:r>
              <a:rPr lang="en-US" sz="1600" dirty="0"/>
              <a:t>Pixel Clock:       50 MHz</a:t>
            </a:r>
          </a:p>
          <a:p>
            <a:r>
              <a:rPr lang="en-US" sz="1600" dirty="0"/>
              <a:t>Frame Rate:       50 Hz</a:t>
            </a:r>
          </a:p>
          <a:p>
            <a:r>
              <a:rPr lang="en-US" sz="1600" dirty="0"/>
              <a:t>Input/Output:    8-bits</a:t>
            </a:r>
          </a:p>
          <a:p>
            <a:r>
              <a:rPr lang="en-US" sz="1600" dirty="0"/>
              <a:t>Output Select:   Vertical/Horizontal/Sum 	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Switch Logic Low: Original Image is Output</a:t>
            </a:r>
          </a:p>
          <a:p>
            <a:r>
              <a:rPr lang="en-US" dirty="0" smtClean="0"/>
              <a:t>Switch Logic High: Transpose Image is Output</a:t>
            </a:r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xmlns="" id="{2B8F98E8-FBA6-4807-8096-7BB9D459A8B4}"/>
              </a:ext>
            </a:extLst>
          </p:cNvPr>
          <p:cNvSpPr txBox="1">
            <a:spLocks/>
          </p:cNvSpPr>
          <p:nvPr/>
        </p:nvSpPr>
        <p:spPr>
          <a:xfrm>
            <a:off x="617619" y="1664250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Valid Pixels Per Line    : 320</a:t>
            </a:r>
          </a:p>
          <a:p>
            <a:r>
              <a:rPr lang="en-US" sz="1600"/>
              <a:t>Invalid Pixels Per Line : 16</a:t>
            </a:r>
          </a:p>
          <a:p>
            <a:r>
              <a:rPr lang="en-US" sz="1600"/>
              <a:t>Valid Lines                     : 240</a:t>
            </a:r>
          </a:p>
          <a:p>
            <a:r>
              <a:rPr lang="en-US" sz="1600"/>
              <a:t>Pixel Clock                     : 50 MHz</a:t>
            </a:r>
          </a:p>
          <a:p>
            <a:r>
              <a:rPr lang="en-US" sz="1600"/>
              <a:t>Frame Rate                    : 50 Hz</a:t>
            </a:r>
          </a:p>
          <a:p>
            <a:r>
              <a:rPr lang="en-US" sz="1600"/>
              <a:t>Video Selection Changes Based On User DIP Switch 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1625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301</TotalTime>
  <Words>485</Words>
  <Application>Microsoft Office PowerPoint</Application>
  <PresentationFormat>Custom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VGA Transpose   and    Edge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Gregory</cp:lastModifiedBy>
  <cp:revision>47</cp:revision>
  <dcterms:created xsi:type="dcterms:W3CDTF">2017-11-08T17:55:46Z</dcterms:created>
  <dcterms:modified xsi:type="dcterms:W3CDTF">2017-11-12T15:40:55Z</dcterms:modified>
</cp:coreProperties>
</file>