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57" r:id="rId3"/>
    <p:sldId id="260" r:id="rId4"/>
    <p:sldId id="262" r:id="rId5"/>
    <p:sldId id="261" r:id="rId6"/>
    <p:sldId id="263" r:id="rId7"/>
    <p:sldId id="258" r:id="rId8"/>
    <p:sldId id="259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018C4-26BE-4C7C-8D27-015958AA53A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338BE-3438-40E2-A4C6-4B7A909D27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Barkoky</a:t>
            </a:r>
            <a:r>
              <a:rPr lang="en-US" dirty="0" smtClean="0"/>
              <a:t> process outlined- Decide on process/method/leverage/what we hope to improve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existing methods do we want to leverage.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338BE-3438-40E2-A4C6-4B7A909D273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338BE-3438-40E2-A4C6-4B7A909D273E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338BE-3438-40E2-A4C6-4B7A909D273E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ABD-3FA6-4405-9EB6-3F5E9C6AF916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4E714A5-A510-432D-8607-9C590263A7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ABD-3FA6-4405-9EB6-3F5E9C6AF916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4A5-A510-432D-8607-9C590263A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ABD-3FA6-4405-9EB6-3F5E9C6AF916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4A5-A510-432D-8607-9C590263A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ABD-3FA6-4405-9EB6-3F5E9C6AF916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4A5-A510-432D-8607-9C590263A7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ABD-3FA6-4405-9EB6-3F5E9C6AF916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4E714A5-A510-432D-8607-9C590263A7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ABD-3FA6-4405-9EB6-3F5E9C6AF916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4A5-A510-432D-8607-9C590263A7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ABD-3FA6-4405-9EB6-3F5E9C6AF916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4A5-A510-432D-8607-9C590263A7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ABD-3FA6-4405-9EB6-3F5E9C6AF916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4A5-A510-432D-8607-9C590263A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ABD-3FA6-4405-9EB6-3F5E9C6AF916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4A5-A510-432D-8607-9C590263A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ABD-3FA6-4405-9EB6-3F5E9C6AF916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14A5-A510-432D-8607-9C590263A7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ABD-3FA6-4405-9EB6-3F5E9C6AF916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4E714A5-A510-432D-8607-9C590263A7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ABCABD-3FA6-4405-9EB6-3F5E9C6AF916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4E714A5-A510-432D-8607-9C590263A7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High Level Description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Pseudocode</a:t>
            </a:r>
            <a:endParaRPr lang="en-US" dirty="0" smtClean="0"/>
          </a:p>
          <a:p>
            <a:r>
              <a:rPr lang="en-US" dirty="0" smtClean="0"/>
              <a:t>Code Implementation 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err="1" smtClean="0"/>
              <a:t>Matlab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smtClean="0"/>
              <a:t>Code comments</a:t>
            </a:r>
          </a:p>
          <a:p>
            <a:pPr lvl="1"/>
            <a:r>
              <a:rPr lang="en-US" dirty="0" smtClean="0"/>
              <a:t>ReadMe File</a:t>
            </a:r>
          </a:p>
          <a:p>
            <a:endParaRPr lang="en-US" b="1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Paper</a:t>
            </a:r>
          </a:p>
          <a:p>
            <a:r>
              <a:rPr lang="en-US" dirty="0" smtClean="0"/>
              <a:t>Poster Slides</a:t>
            </a:r>
          </a:p>
          <a:p>
            <a:r>
              <a:rPr lang="en-US" dirty="0" smtClean="0"/>
              <a:t>Poster Video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Scope(letters/numbers/words/real time?)</a:t>
            </a:r>
            <a:endParaRPr lang="en-US" dirty="0" smtClean="0"/>
          </a:p>
          <a:p>
            <a:r>
              <a:rPr lang="en-US" dirty="0" smtClean="0"/>
              <a:t>Assumptions </a:t>
            </a:r>
          </a:p>
          <a:p>
            <a:r>
              <a:rPr lang="en-US" dirty="0" smtClean="0"/>
              <a:t>Success Metrics/Evaluation Criteria.</a:t>
            </a:r>
            <a:endParaRPr lang="en-US" dirty="0" smtClean="0"/>
          </a:p>
          <a:p>
            <a:r>
              <a:rPr lang="en-US" dirty="0" smtClean="0"/>
              <a:t>Characteristics/Known Patterns</a:t>
            </a:r>
          </a:p>
          <a:p>
            <a:r>
              <a:rPr lang="en-US" dirty="0" smtClean="0"/>
              <a:t>System Functionality &amp; Details</a:t>
            </a:r>
          </a:p>
          <a:p>
            <a:r>
              <a:rPr lang="en-US" dirty="0" smtClean="0"/>
              <a:t>Implementation(Code, User Interface)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Task Assignment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Letter Recognition and Translation(Real &amp; Synthetic Images)</a:t>
            </a:r>
          </a:p>
          <a:p>
            <a:r>
              <a:rPr lang="en-US" dirty="0" smtClean="0"/>
              <a:t>If  time permits( Word Recognition and Translation, Heuristic Learning Algorithm, Real time Implementation)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ASL /English-Based Sign Language.</a:t>
            </a:r>
          </a:p>
          <a:p>
            <a:r>
              <a:rPr lang="en-US" dirty="0" smtClean="0"/>
              <a:t>Leaving out body/face gestures (Questions, Commands, Declarations)</a:t>
            </a:r>
          </a:p>
          <a:p>
            <a:r>
              <a:rPr lang="en-US" dirty="0" smtClean="0"/>
              <a:t>Each sign can be uniquely mapped to a character.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Accuracy/Low Error-rate</a:t>
            </a:r>
          </a:p>
          <a:p>
            <a:r>
              <a:rPr lang="en-US" dirty="0" smtClean="0"/>
              <a:t>Low Sensitivity to image variation/quality</a:t>
            </a:r>
          </a:p>
          <a:p>
            <a:pPr lvl="1"/>
            <a:r>
              <a:rPr lang="en-US" dirty="0" smtClean="0"/>
              <a:t>Scale invariance</a:t>
            </a:r>
          </a:p>
          <a:p>
            <a:pPr lvl="1"/>
            <a:r>
              <a:rPr lang="en-US" dirty="0" smtClean="0"/>
              <a:t>Position invariance</a:t>
            </a:r>
          </a:p>
          <a:p>
            <a:pPr lvl="1"/>
            <a:r>
              <a:rPr lang="en-US" dirty="0" smtClean="0"/>
              <a:t>Lighting invariance</a:t>
            </a:r>
          </a:p>
          <a:p>
            <a:r>
              <a:rPr lang="en-US" dirty="0" smtClean="0"/>
              <a:t>Computational Speed/Performance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characters represented by clenched fists.</a:t>
            </a:r>
          </a:p>
          <a:p>
            <a:r>
              <a:rPr lang="en-US" dirty="0" smtClean="0"/>
              <a:t>Skin/Edges (To extract region of interest)</a:t>
            </a:r>
          </a:p>
          <a:p>
            <a:r>
              <a:rPr lang="en-US" dirty="0" smtClean="0"/>
              <a:t>Motion between frames( Words)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 smtClean="0"/>
              <a:t>Functionality - System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9812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Acquisition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Process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14478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Considerations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28194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447800" y="2514600"/>
            <a:ext cx="304800" cy="3048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09600" y="36576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9600" y="44958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Correlation/Dissemination/Learning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9600" y="53340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Validation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1447800" y="3352800"/>
            <a:ext cx="304800" cy="3048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447800" y="4191000"/>
            <a:ext cx="304800" cy="3048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1447800" y="5029200"/>
            <a:ext cx="304800" cy="3048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90800" y="1981200"/>
            <a:ext cx="502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Training/Test set: Type, Size, Variation (Rotation, Scale, Translation, Noise, Resolution)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90800" y="2819400"/>
            <a:ext cx="502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Outline Process and Methods, </a:t>
            </a:r>
            <a:r>
              <a:rPr lang="en-US" dirty="0" err="1" smtClean="0">
                <a:solidFill>
                  <a:schemeClr val="tx1"/>
                </a:solidFill>
              </a:rPr>
              <a:t>e.g</a:t>
            </a:r>
            <a:r>
              <a:rPr lang="en-US" dirty="0" smtClean="0">
                <a:solidFill>
                  <a:schemeClr val="tx1"/>
                </a:solidFill>
              </a:rPr>
              <a:t> Spatial/Frequency Domain Filtering,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90800" y="3657600"/>
            <a:ext cx="502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are the features of interest/key identification elements?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90800" y="4495800"/>
            <a:ext cx="502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Algorithm (Minimum Mean Squared Error, Similarity Metrics, Classification, Statistical?)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90800" y="5334000"/>
            <a:ext cx="502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plan and Evaluation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Functionality- Image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Training Set size </a:t>
            </a:r>
          </a:p>
          <a:p>
            <a:pPr lvl="1"/>
            <a:r>
              <a:rPr lang="en-US" dirty="0" smtClean="0"/>
              <a:t>Synthetic Image (A-Z) = 26 x N_s</a:t>
            </a:r>
          </a:p>
          <a:p>
            <a:pPr lvl="1"/>
            <a:r>
              <a:rPr lang="en-US" dirty="0" smtClean="0"/>
              <a:t>Real Image (A-Z) = 26 x </a:t>
            </a:r>
            <a:r>
              <a:rPr lang="en-US" dirty="0" err="1" smtClean="0"/>
              <a:t>N_r</a:t>
            </a:r>
            <a:endParaRPr lang="en-US" dirty="0" smtClean="0"/>
          </a:p>
          <a:p>
            <a:r>
              <a:rPr lang="en-US" dirty="0" smtClean="0"/>
              <a:t>Test Set size</a:t>
            </a:r>
          </a:p>
          <a:p>
            <a:pPr lvl="1"/>
            <a:r>
              <a:rPr lang="en-US" dirty="0" smtClean="0"/>
              <a:t>Synthetic Image (A-Z) = 26 x N_s</a:t>
            </a:r>
          </a:p>
          <a:p>
            <a:pPr lvl="1"/>
            <a:r>
              <a:rPr lang="en-US" dirty="0" smtClean="0"/>
              <a:t>Real Image (A-Z) = 26 x </a:t>
            </a:r>
            <a:r>
              <a:rPr lang="en-US" dirty="0" err="1" smtClean="0"/>
              <a:t>N_r</a:t>
            </a:r>
            <a:endParaRPr lang="en-US" dirty="0" smtClean="0"/>
          </a:p>
          <a:p>
            <a:r>
              <a:rPr lang="en-US" dirty="0" smtClean="0"/>
              <a:t>N_s and </a:t>
            </a:r>
            <a:r>
              <a:rPr lang="en-US" dirty="0" err="1" smtClean="0"/>
              <a:t>N_r</a:t>
            </a:r>
            <a:r>
              <a:rPr lang="en-US" dirty="0" smtClean="0"/>
              <a:t> will depend on variation with respect to inclination, noise, translation etc.</a:t>
            </a:r>
          </a:p>
          <a:p>
            <a:r>
              <a:rPr lang="en-US" dirty="0" smtClean="0"/>
              <a:t>Still Images for Letter Translation.</a:t>
            </a:r>
          </a:p>
          <a:p>
            <a:r>
              <a:rPr lang="en-US" dirty="0" smtClean="0"/>
              <a:t>Video frames for Real time/Word Translation.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Functionality- 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Grayscale conversion</a:t>
            </a:r>
          </a:p>
          <a:p>
            <a:r>
              <a:rPr lang="en-US" b="1" dirty="0" smtClean="0"/>
              <a:t>Hand Shape/Edge </a:t>
            </a:r>
            <a:r>
              <a:rPr lang="en-US" b="1" dirty="0" smtClean="0"/>
              <a:t>Extraction/Cropping</a:t>
            </a:r>
            <a:endParaRPr lang="en-US" b="1" dirty="0" smtClean="0"/>
          </a:p>
          <a:p>
            <a:pPr lvl="1"/>
            <a:r>
              <a:rPr lang="en-US" dirty="0" smtClean="0"/>
              <a:t>Leverage Skin detection code(optional- real images) (</a:t>
            </a:r>
            <a:r>
              <a:rPr lang="en-US" dirty="0" smtClean="0"/>
              <a:t>clickdamage.com/</a:t>
            </a:r>
            <a:r>
              <a:rPr lang="en-US" dirty="0" err="1" smtClean="0"/>
              <a:t>sourcecode</a:t>
            </a:r>
            <a:r>
              <a:rPr lang="en-US" dirty="0" smtClean="0"/>
              <a:t>/index.php)</a:t>
            </a:r>
            <a:endParaRPr lang="en-US" dirty="0" smtClean="0"/>
          </a:p>
          <a:p>
            <a:pPr lvl="1"/>
            <a:r>
              <a:rPr lang="en-US" dirty="0" smtClean="0"/>
              <a:t>Background Removal/ Edge extraction(color/intensity based)</a:t>
            </a:r>
          </a:p>
          <a:p>
            <a:r>
              <a:rPr lang="en-US" b="1" dirty="0" smtClean="0"/>
              <a:t>Noise Reduction</a:t>
            </a:r>
            <a:endParaRPr lang="en-US" b="1" dirty="0" smtClean="0"/>
          </a:p>
          <a:p>
            <a:pPr lvl="1"/>
            <a:r>
              <a:rPr lang="en-US" dirty="0" smtClean="0"/>
              <a:t>Binary Conversion/ Threshold</a:t>
            </a:r>
            <a:endParaRPr lang="en-US" dirty="0" smtClean="0"/>
          </a:p>
          <a:p>
            <a:r>
              <a:rPr lang="en-US" b="1" dirty="0" smtClean="0"/>
              <a:t>Wrist Detection</a:t>
            </a:r>
          </a:p>
          <a:p>
            <a:r>
              <a:rPr lang="en-US" b="1" dirty="0" smtClean="0"/>
              <a:t>Segmentation</a:t>
            </a:r>
          </a:p>
          <a:p>
            <a:r>
              <a:rPr lang="en-US" b="1" dirty="0" smtClean="0"/>
              <a:t>Rescaling/Resizing/Normalization</a:t>
            </a:r>
          </a:p>
          <a:p>
            <a:pPr>
              <a:buNone/>
            </a:pPr>
            <a:r>
              <a:rPr lang="en-US" dirty="0" smtClean="0"/>
              <a:t>AND Leverage Fourier Descriptor Method?….(secs.oakland.edu/~</a:t>
            </a:r>
            <a:r>
              <a:rPr lang="en-US" dirty="0" err="1" smtClean="0"/>
              <a:t>gpcorser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Frequency-Domain Processing on Edge</a:t>
            </a:r>
          </a:p>
          <a:p>
            <a:pPr lvl="1"/>
            <a:r>
              <a:rPr lang="en-US" dirty="0" smtClean="0"/>
              <a:t>Conversion to 1-D complex no</a:t>
            </a:r>
            <a:endParaRPr lang="en-US" dirty="0" smtClean="0"/>
          </a:p>
          <a:p>
            <a:pPr lvl="1"/>
            <a:r>
              <a:rPr lang="en-US" dirty="0" smtClean="0"/>
              <a:t>DFT</a:t>
            </a:r>
          </a:p>
          <a:p>
            <a:pPr lvl="1"/>
            <a:r>
              <a:rPr lang="en-US" dirty="0" smtClean="0"/>
              <a:t>MMSE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119</TotalTime>
  <Words>364</Words>
  <Application>Microsoft Office PowerPoint</Application>
  <PresentationFormat>On-screen Show (4:3)</PresentationFormat>
  <Paragraphs>82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System High Level Description</vt:lpstr>
      <vt:lpstr>Items of Interest</vt:lpstr>
      <vt:lpstr>Scope</vt:lpstr>
      <vt:lpstr>Assumptions</vt:lpstr>
      <vt:lpstr>Success Metrics</vt:lpstr>
      <vt:lpstr>Sign Characteristics</vt:lpstr>
      <vt:lpstr>Functionality - System</vt:lpstr>
      <vt:lpstr>Functionality- Image Acquisition</vt:lpstr>
      <vt:lpstr>Functionality- Image Processing</vt:lpstr>
      <vt:lpstr>Implementation</vt:lpstr>
      <vt:lpstr>Documentation</vt:lpstr>
    </vt:vector>
  </TitlesOfParts>
  <Company>WEMA BANK PLC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High Level Description</dc:title>
  <dc:creator>Princess</dc:creator>
  <cp:lastModifiedBy>Princess</cp:lastModifiedBy>
  <cp:revision>14</cp:revision>
  <dcterms:created xsi:type="dcterms:W3CDTF">2016-11-21T12:33:49Z</dcterms:created>
  <dcterms:modified xsi:type="dcterms:W3CDTF">2016-11-21T14:32:58Z</dcterms:modified>
</cp:coreProperties>
</file>