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63" r:id="rId4"/>
    <p:sldId id="267" r:id="rId5"/>
    <p:sldId id="268" r:id="rId6"/>
    <p:sldId id="269" r:id="rId7"/>
    <p:sldId id="266" r:id="rId8"/>
    <p:sldId id="258" r:id="rId9"/>
    <p:sldId id="259" r:id="rId10"/>
    <p:sldId id="260" r:id="rId11"/>
    <p:sldId id="264" r:id="rId12"/>
    <p:sldId id="261" r:id="rId13"/>
    <p:sldId id="26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018C4-26BE-4C7C-8D27-015958AA53AE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338BE-3438-40E2-A4C6-4B7A909D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2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6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02873E-BE0D-463B-BC8D-3241BB7E9E06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11/21/2016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A0986C-15A5-4D95-8452-7DEF32E501F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7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inecttranslation.codeplex.com/downloads/get/849238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Lets begin by generating the descriptors.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need to find what elements will be best in helping us describe the training table as shown previously.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Options include Sobel Filter (Line Detection), Harris Corner Detection. Histograms, etc.</a:t>
            </a:r>
          </a:p>
        </p:txBody>
      </p:sp>
    </p:spTree>
    <p:extLst>
      <p:ext uri="{BB962C8B-B14F-4D97-AF65-F5344CB8AC3E}">
        <p14:creationId xmlns:p14="http://schemas.microsoft.com/office/powerpoint/2010/main" val="264912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Pt.1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51"/>
            <a:ext cx="8764126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62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057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010400" y="2438400"/>
            <a:ext cx="609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905000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67763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629400" y="4038185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0400" y="1828800"/>
            <a:ext cx="1982326" cy="4800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 Algorithm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 the training table has been generated, we can run our new images through the algorithm to find it’s descriptors.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Sometimes, the new descriptor will not be exactly equal to a training table value. We’ll need a clustering algorithm to help us identify which training set the new image belongs to.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include the Mean Distance, K-Means, Bayes Classifier, etc.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11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We’ll need to generate the clustering algorithm.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shouldn’t be too hard 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has a number of functions to help in this area.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Again, another area which we should research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94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</a:p>
          <a:p>
            <a:pPr lvl="1"/>
            <a:r>
              <a:rPr lang="en-US" dirty="0" smtClean="0"/>
              <a:t>Discover Sign Language Descriptors</a:t>
            </a:r>
          </a:p>
          <a:p>
            <a:pPr lvl="1"/>
            <a:r>
              <a:rPr lang="en-US" dirty="0" smtClean="0"/>
              <a:t>Generate Training Table</a:t>
            </a:r>
          </a:p>
          <a:p>
            <a:pPr lvl="1"/>
            <a:r>
              <a:rPr lang="en-US" dirty="0" smtClean="0"/>
              <a:t>Code Clustering Algorithm</a:t>
            </a:r>
          </a:p>
          <a:p>
            <a:pPr lvl="1"/>
            <a:endParaRPr lang="en-US" dirty="0"/>
          </a:p>
          <a:p>
            <a:r>
              <a:rPr lang="en-US" dirty="0" smtClean="0"/>
              <a:t>Forward Work</a:t>
            </a:r>
          </a:p>
          <a:p>
            <a:pPr lvl="1"/>
            <a:r>
              <a:rPr lang="en-US" dirty="0" smtClean="0"/>
              <a:t>Image Enhancement Algorithms As Needed</a:t>
            </a:r>
          </a:p>
          <a:p>
            <a:pPr lvl="1"/>
            <a:r>
              <a:rPr lang="en-US" dirty="0" smtClean="0"/>
              <a:t>Improve Clustering Algorithm</a:t>
            </a:r>
          </a:p>
          <a:p>
            <a:pPr lvl="1"/>
            <a:r>
              <a:rPr lang="en-US" dirty="0" smtClean="0"/>
              <a:t>Add Multiple Clustering Algorithms and Add Weighting Coefficients to </a:t>
            </a:r>
            <a:r>
              <a:rPr lang="en-US" smtClean="0"/>
              <a:t>Improve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3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Taking a quick look at some online resources, we’ll be implementing something similar to a Machine Vision (Image Classification) solution.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Asia’s Kinect team has implemented something very close to what we are trying to do.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kinecttranslation.codeplex.com/downloads/get/849238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their code along with many other solutions, they generate a table based on key descriptor elements. This table is used to classify the incoming image.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Pt.1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51"/>
            <a:ext cx="8764126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62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057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010400" y="2438400"/>
            <a:ext cx="609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905000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67763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629400" y="4038185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81" y="1497686"/>
            <a:ext cx="2166619" cy="497931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news is that we have a training set.</a:t>
            </a:r>
          </a:p>
          <a:p>
            <a:r>
              <a:rPr lang="en-US" dirty="0" smtClean="0"/>
              <a:t>We may need to remove the letters from the images if our algorithms can’t handle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Pt.1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51"/>
            <a:ext cx="8764126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62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057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010400" y="2438400"/>
            <a:ext cx="609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905000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67763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629400" y="4038185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2200" y="1477366"/>
            <a:ext cx="2166619" cy="497931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We need to focus on the next few slides before determining what we should be enhancing.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Pt.1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51"/>
            <a:ext cx="8764126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62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057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010400" y="2438400"/>
            <a:ext cx="609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905000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67763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629400" y="4038185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1" y="1524001"/>
            <a:ext cx="2514600" cy="4800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Descriptors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should begin by focusing on the key descriptor elements for the sign language hands. These descriptors can be seen in the mock diagram below.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graph has been segmented into a number of squares. (This will be the number of training images or 26 alphabet letters we have).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Tile represents a letter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hose descriptor has placed it 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relative location.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233738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229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Descriptors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Descriptor could be a number of things. Our first objective is to find out what this should be.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we run our images through the algorithm to find the descriptor, we find that it relates to our training table.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Green star indicates the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descriptor and the tile which it’s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located can be used to help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the input image.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318863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92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151</TotalTime>
  <Words>463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System Implementation</vt:lpstr>
      <vt:lpstr>ReadMe</vt:lpstr>
      <vt:lpstr>Technical Layout Pt.1</vt:lpstr>
      <vt:lpstr>Training Set </vt:lpstr>
      <vt:lpstr>Technical Layout Pt.1</vt:lpstr>
      <vt:lpstr>Image Enhancement</vt:lpstr>
      <vt:lpstr>Technical Layout Pt.1</vt:lpstr>
      <vt:lpstr>Image Descriptors</vt:lpstr>
      <vt:lpstr>Image Descriptors</vt:lpstr>
      <vt:lpstr>Objective 1</vt:lpstr>
      <vt:lpstr>Technical Layout Pt.1</vt:lpstr>
      <vt:lpstr>Clustering Algorithm</vt:lpstr>
      <vt:lpstr>Objective 2</vt:lpstr>
      <vt:lpstr>Conclusion</vt:lpstr>
    </vt:vector>
  </TitlesOfParts>
  <Company>WEMA BANK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High Level Description</dc:title>
  <dc:creator>Princess</dc:creator>
  <cp:lastModifiedBy>Ben</cp:lastModifiedBy>
  <cp:revision>19</cp:revision>
  <dcterms:created xsi:type="dcterms:W3CDTF">2016-11-21T12:33:49Z</dcterms:created>
  <dcterms:modified xsi:type="dcterms:W3CDTF">2016-11-22T05:31:02Z</dcterms:modified>
</cp:coreProperties>
</file>