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73" r:id="rId4"/>
    <p:sldId id="280" r:id="rId5"/>
    <p:sldId id="258" r:id="rId6"/>
    <p:sldId id="274" r:id="rId7"/>
    <p:sldId id="272" r:id="rId8"/>
    <p:sldId id="276" r:id="rId9"/>
    <p:sldId id="281" r:id="rId10"/>
    <p:sldId id="283" r:id="rId11"/>
    <p:sldId id="282" r:id="rId12"/>
    <p:sldId id="277" r:id="rId13"/>
    <p:sldId id="278" r:id="rId14"/>
    <p:sldId id="275" r:id="rId15"/>
    <p:sldId id="269" r:id="rId16"/>
    <p:sldId id="279" r:id="rId17"/>
    <p:sldId id="266" r:id="rId18"/>
    <p:sldId id="267" r:id="rId19"/>
    <p:sldId id="268" r:id="rId20"/>
    <p:sldId id="259" r:id="rId21"/>
    <p:sldId id="264" r:id="rId22"/>
    <p:sldId id="260" r:id="rId23"/>
    <p:sldId id="271" r:id="rId24"/>
    <p:sldId id="270" r:id="rId25"/>
    <p:sldId id="261" r:id="rId26"/>
    <p:sldId id="262" r:id="rId27"/>
    <p:sldId id="26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7262" autoAdjust="0"/>
  </p:normalViewPr>
  <p:slideViewPr>
    <p:cSldViewPr>
      <p:cViewPr>
        <p:scale>
          <a:sx n="95" d="100"/>
          <a:sy n="95" d="100"/>
        </p:scale>
        <p:origin x="-209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5A644-C75C-46CB-A0C2-4999E3125E8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21264-53CE-4924-AD1D-9EFE8A98D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5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21264-53CE-4924-AD1D-9EFE8A98DE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9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a few million people understand </a:t>
            </a:r>
            <a:r>
              <a:rPr lang="en-US" baseline="0" dirty="0" smtClean="0"/>
              <a:t>Sign Language.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21264-53CE-4924-AD1D-9EFE8A98DE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95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we wanted to talk a little about “how” we are going to accomplish this task, we’d be speaking about our Technical Game Plan.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We’ll begin by accumulating a test set of synthetic images that can be found online.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synthetic images will be the initial strain gauge on the algorithms developed and help in understanding the complexities of the problem.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We’ll then transition those synthetic images to real-world images from a camera. Part two will consist of modifying, or extending, the original algorithms to something which is more robust.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21264-53CE-4924-AD1D-9EFE8A98DE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5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time allows</a:t>
            </a:r>
            <a:r>
              <a:rPr lang="en-US" baseline="0" dirty="0" smtClean="0"/>
              <a:t>, we’ll expand upon our initial design.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first option is adding some heuristic processing to improve the overall robustness of the entire project.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second option is expanding the input range from simple characters to words.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21264-53CE-4924-AD1D-9EFE8A98DE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8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986C-15A5-4D95-8452-7DEF32E501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E02873E-BE0D-463B-BC8D-3241BB7E9E0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BA0986C-15A5-4D95-8452-7DEF32E501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5.jpe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The First Signs of Knowing: Sign Language to Text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Princessosse</a:t>
            </a:r>
            <a:r>
              <a:rPr lang="en-US" dirty="0" smtClean="0"/>
              <a:t> </a:t>
            </a:r>
            <a:r>
              <a:rPr lang="en-US" dirty="0" err="1" smtClean="0"/>
              <a:t>Irabor</a:t>
            </a:r>
            <a:endParaRPr lang="en-US" dirty="0" smtClean="0"/>
          </a:p>
          <a:p>
            <a:r>
              <a:rPr lang="en-US" dirty="0" smtClean="0"/>
              <a:t>Benjamin Sullins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3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Fingertip Segmentation</a:t>
            </a:r>
            <a:endParaRPr lang="en-US" dirty="0"/>
          </a:p>
        </p:txBody>
      </p:sp>
      <p:pic>
        <p:nvPicPr>
          <p:cNvPr id="2051" name="Picture 3" descr="C:\Users\Ben\Desktop\ECE6258\IraborPrincess_SullinsBenjamin\ECE6258-master\imagesPristine\TN_sign-language-letter-c-outl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47542"/>
            <a:ext cx="2891518" cy="262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4162268" y="3193390"/>
            <a:ext cx="7620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03650" y="5112410"/>
            <a:ext cx="8279236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Fingertip Extraction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29" y="2408800"/>
            <a:ext cx="2059912" cy="262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334000" y="2035260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Fingertip Segmentation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7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Fourier Components</a:t>
            </a:r>
            <a:endParaRPr lang="en-US" dirty="0"/>
          </a:p>
        </p:txBody>
      </p:sp>
      <p:pic>
        <p:nvPicPr>
          <p:cNvPr id="2051" name="Picture 3" descr="C:\Users\Ben\Desktop\ECE6258\IraborPrincess_SullinsBenjamin\ECE6258-master\imagesPristine\TN_sign-language-letter-c-outl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47542"/>
            <a:ext cx="2891518" cy="262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4162268" y="3193390"/>
            <a:ext cx="7620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03650" y="5112410"/>
            <a:ext cx="8279236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Fourier Component Extraction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29400" y="2590800"/>
            <a:ext cx="144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0125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Classify Select Feature Vector Similarities</a:t>
            </a:r>
          </a:p>
          <a:p>
            <a:r>
              <a:rPr lang="en-US" dirty="0" smtClean="0"/>
              <a:t>Reduce Computation</a:t>
            </a:r>
          </a:p>
          <a:p>
            <a:r>
              <a:rPr lang="en-US" dirty="0" smtClean="0"/>
              <a:t>Improve Dissemination</a:t>
            </a:r>
          </a:p>
          <a:p>
            <a:pPr marL="0" indent="0">
              <a:buNone/>
            </a:pPr>
            <a:endParaRPr lang="en-US" sz="500" dirty="0" smtClean="0"/>
          </a:p>
          <a:p>
            <a:pPr marL="0" indent="0" algn="ctr">
              <a:buNone/>
            </a:pPr>
            <a:r>
              <a:rPr lang="en-US" sz="1400" dirty="0" smtClean="0"/>
              <a:t>https</a:t>
            </a:r>
            <a:r>
              <a:rPr lang="en-US" sz="1400" dirty="0"/>
              <a:t>://www.mathworks.com/help/stats/kmeans.html</a:t>
            </a:r>
          </a:p>
        </p:txBody>
      </p:sp>
      <p:pic>
        <p:nvPicPr>
          <p:cNvPr id="5122" name="Picture 2" descr="https://www.mathworks.com/help/examples/stats/TrainAkMeansClusteringAlgorithm2Example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8" y="3364261"/>
            <a:ext cx="4038600" cy="302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www.mathworks.com/help/examples/stats/TrainAkMeansClusteringAlgorithm2Example_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352800"/>
            <a:ext cx="4038600" cy="302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128198" y="4511758"/>
            <a:ext cx="7620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Correlate Feature Vector Clusters to Training Set Expectations</a:t>
            </a:r>
          </a:p>
          <a:p>
            <a:r>
              <a:rPr lang="en-US" dirty="0" smtClean="0"/>
              <a:t>Generates Weighting Table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948" y="3855189"/>
            <a:ext cx="914400" cy="1171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547" y="3855189"/>
            <a:ext cx="957291" cy="1206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148" y="3855188"/>
            <a:ext cx="921298" cy="1171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Users\Ben\Desktop\ECE6258\IraborPrincess_SullinsBenjamin\ECE6258-master\imagesPristine\TN_sign-language-letter-c-outlin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088" y="2255810"/>
            <a:ext cx="1364285" cy="123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 flipH="1">
            <a:off x="4343400" y="5181600"/>
            <a:ext cx="4123046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Vector Cluster Weighting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3706192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88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5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1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6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Game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1828800"/>
          </a:xfrm>
        </p:spPr>
        <p:txBody>
          <a:bodyPr/>
          <a:lstStyle/>
          <a:p>
            <a:r>
              <a:rPr lang="en-US" u="sng" dirty="0" smtClean="0"/>
              <a:t>Part 2</a:t>
            </a:r>
          </a:p>
          <a:p>
            <a:r>
              <a:rPr lang="en-US" dirty="0" smtClean="0"/>
              <a:t>Real Image Inputs</a:t>
            </a:r>
          </a:p>
          <a:p>
            <a:r>
              <a:rPr lang="en-US" dirty="0" smtClean="0"/>
              <a:t>Modified (Extended)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1905000"/>
          </a:xfrm>
        </p:spPr>
        <p:txBody>
          <a:bodyPr/>
          <a:lstStyle/>
          <a:p>
            <a:r>
              <a:rPr lang="en-US" u="sng" dirty="0" smtClean="0"/>
              <a:t>Part 1</a:t>
            </a:r>
          </a:p>
          <a:p>
            <a:r>
              <a:rPr lang="en-US" dirty="0" smtClean="0"/>
              <a:t>Computer Generated Inputs</a:t>
            </a:r>
          </a:p>
          <a:p>
            <a:r>
              <a:rPr lang="en-US" dirty="0" smtClean="0"/>
              <a:t>Initial Algorithm Testing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69863"/>
            <a:ext cx="3614738" cy="137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369863"/>
            <a:ext cx="3657600" cy="138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ounded Rectangle 22"/>
          <p:cNvSpPr/>
          <p:nvPr/>
        </p:nvSpPr>
        <p:spPr>
          <a:xfrm>
            <a:off x="533400" y="3276599"/>
            <a:ext cx="1219200" cy="146556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764024" y="3285209"/>
            <a:ext cx="1408176" cy="146556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9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Game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1828800"/>
          </a:xfrm>
        </p:spPr>
        <p:txBody>
          <a:bodyPr/>
          <a:lstStyle/>
          <a:p>
            <a:r>
              <a:rPr lang="en-US" u="sng" dirty="0" smtClean="0"/>
              <a:t>Part 4 (Extra)</a:t>
            </a:r>
          </a:p>
          <a:p>
            <a:r>
              <a:rPr lang="en-US" dirty="0" smtClean="0"/>
              <a:t>Expand Allowable Inputs </a:t>
            </a:r>
          </a:p>
          <a:p>
            <a:r>
              <a:rPr lang="en-US" dirty="0" smtClean="0"/>
              <a:t>Example: Words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169" y="4724400"/>
            <a:ext cx="1218831" cy="936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1905000"/>
          </a:xfrm>
        </p:spPr>
        <p:txBody>
          <a:bodyPr/>
          <a:lstStyle/>
          <a:p>
            <a:r>
              <a:rPr lang="en-US" u="sng" dirty="0" smtClean="0"/>
              <a:t>Part 3 (Extra)</a:t>
            </a:r>
          </a:p>
          <a:p>
            <a:r>
              <a:rPr lang="en-US" dirty="0" smtClean="0"/>
              <a:t>Heuristic Learning Algorith</a:t>
            </a:r>
            <a:r>
              <a:rPr lang="en-US" dirty="0"/>
              <a:t>m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369863"/>
            <a:ext cx="3657600" cy="138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ounded Rectangle 23"/>
          <p:cNvSpPr/>
          <p:nvPr/>
        </p:nvSpPr>
        <p:spPr>
          <a:xfrm>
            <a:off x="4764024" y="3285208"/>
            <a:ext cx="1444752" cy="3351971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46" y="3352108"/>
            <a:ext cx="3663554" cy="138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ounded Rectangle 22"/>
          <p:cNvSpPr/>
          <p:nvPr/>
        </p:nvSpPr>
        <p:spPr>
          <a:xfrm>
            <a:off x="1828800" y="3200400"/>
            <a:ext cx="1219200" cy="341902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861" y="4909912"/>
            <a:ext cx="1141078" cy="1480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118" y="5562600"/>
            <a:ext cx="1184564" cy="916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005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2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</a:p>
          <a:p>
            <a:r>
              <a:rPr lang="en-US" dirty="0" smtClean="0"/>
              <a:t>Methods and Ideas</a:t>
            </a:r>
          </a:p>
          <a:p>
            <a:r>
              <a:rPr lang="en-US" dirty="0" smtClean="0"/>
              <a:t>Experimental Results</a:t>
            </a:r>
          </a:p>
          <a:p>
            <a:r>
              <a:rPr lang="en-US" dirty="0" smtClean="0"/>
              <a:t>Contributions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9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Layout Pt.1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87551"/>
            <a:ext cx="8764126" cy="46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3962400" y="2438400"/>
            <a:ext cx="7620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057400" y="2438400"/>
            <a:ext cx="7620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010400" y="2438400"/>
            <a:ext cx="6096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905000" y="4009610"/>
            <a:ext cx="6858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267763" y="4009610"/>
            <a:ext cx="6858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629400" y="4038185"/>
            <a:ext cx="6858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9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46" y="1677710"/>
            <a:ext cx="8001001" cy="4420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Layout </a:t>
            </a:r>
            <a:r>
              <a:rPr lang="en-US" dirty="0" smtClean="0"/>
              <a:t>Pt.2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1" y="1600200"/>
            <a:ext cx="1685924" cy="44958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5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Layout Extended Pt.3/4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904999"/>
            <a:ext cx="8886825" cy="4369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1524000" y="4419600"/>
            <a:ext cx="381000" cy="42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276600" y="4402650"/>
            <a:ext cx="609600" cy="42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257800" y="4402650"/>
            <a:ext cx="533400" cy="42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162802" y="4214288"/>
            <a:ext cx="380997" cy="376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7162800" y="4726463"/>
            <a:ext cx="380997" cy="376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600200" y="2895600"/>
            <a:ext cx="381000" cy="42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971800" y="2895600"/>
            <a:ext cx="609600" cy="42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562600" y="2895600"/>
            <a:ext cx="495300" cy="42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6675" y="1904999"/>
            <a:ext cx="1609725" cy="436940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353298" y="1752600"/>
            <a:ext cx="1638302" cy="452180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2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71799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219200"/>
          </a:xfrm>
        </p:spPr>
        <p:txBody>
          <a:bodyPr/>
          <a:lstStyle/>
          <a:p>
            <a:r>
              <a:rPr lang="en-US" dirty="0" err="1" smtClean="0"/>
              <a:t>Princessosse</a:t>
            </a:r>
            <a:r>
              <a:rPr lang="en-US" dirty="0" smtClean="0"/>
              <a:t> </a:t>
            </a:r>
            <a:r>
              <a:rPr lang="en-US" dirty="0" err="1" smtClean="0"/>
              <a:t>Irabor</a:t>
            </a:r>
            <a:endParaRPr lang="en-US" dirty="0" smtClean="0"/>
          </a:p>
          <a:p>
            <a:r>
              <a:rPr lang="en-US" dirty="0" smtClean="0"/>
              <a:t>Benjamin Sullins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7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1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Enhancement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686800" cy="4229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7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&amp; Dissemination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Outlier Removal</a:t>
            </a:r>
          </a:p>
          <a:p>
            <a:r>
              <a:rPr lang="en-US" dirty="0"/>
              <a:t>Final Character Selection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Fast </a:t>
            </a:r>
            <a:r>
              <a:rPr lang="en-US" dirty="0"/>
              <a:t>Cross-Correlation Algorithm Implementation</a:t>
            </a:r>
          </a:p>
          <a:p>
            <a:r>
              <a:rPr lang="en-US" dirty="0"/>
              <a:t>Multiple Input</a:t>
            </a:r>
          </a:p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76675"/>
            <a:ext cx="198069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886200"/>
            <a:ext cx="1546411" cy="221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746601"/>
            <a:ext cx="1659244" cy="23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81462"/>
            <a:ext cx="12668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71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Extra: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Heuristic  Algorithm</a:t>
            </a:r>
          </a:p>
          <a:p>
            <a:r>
              <a:rPr lang="en-US" dirty="0" smtClean="0"/>
              <a:t>Iterative Based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019425"/>
            <a:ext cx="234315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05125"/>
            <a:ext cx="2514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793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38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population understands Sign Language.</a:t>
            </a:r>
          </a:p>
          <a:p>
            <a:r>
              <a:rPr lang="en-US" dirty="0" smtClean="0"/>
              <a:t>Becoming fluent could span 2-3 years</a:t>
            </a:r>
            <a:endParaRPr lang="en-US" dirty="0" smtClean="0"/>
          </a:p>
        </p:txBody>
      </p:sp>
      <p:grpSp>
        <p:nvGrpSpPr>
          <p:cNvPr id="19" name="Group 18"/>
          <p:cNvGrpSpPr/>
          <p:nvPr/>
        </p:nvGrpSpPr>
        <p:grpSpPr>
          <a:xfrm>
            <a:off x="5486400" y="3150260"/>
            <a:ext cx="3196486" cy="1962150"/>
            <a:chOff x="425421" y="3609767"/>
            <a:chExt cx="3196486" cy="1962150"/>
          </a:xfrm>
        </p:grpSpPr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31915" y1="48544" x2="54610" y2="480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8882" y="3609767"/>
              <a:ext cx="1343025" cy="1962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421" y="3736732"/>
              <a:ext cx="1381125" cy="181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2369" y="4038600"/>
              <a:ext cx="335798" cy="389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78462" y1="55714" x2="92821" y2="742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068" y="3810000"/>
              <a:ext cx="636814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8" descr="C:\Users\Ben\Desktop\ECE6258\IraborPrincess_SullinsBenjamin\ECE6258-master\imagesPristine\TN_sign-language-letter-a-outline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8163" y="4093873"/>
              <a:ext cx="381439" cy="334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403650" y="3186738"/>
            <a:ext cx="3501067" cy="1854235"/>
            <a:chOff x="5334438" y="3717682"/>
            <a:chExt cx="3501067" cy="1854235"/>
          </a:xfrm>
        </p:grpSpPr>
        <p:pic>
          <p:nvPicPr>
            <p:cNvPr id="13" name="Picture 4" descr="Image result for confuse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0" r="100000">
                          <a14:foregroundMark x1="35667" y1="62333" x2="70667" y2="67333"/>
                          <a14:foregroundMark x1="39333" y1="70667" x2="51667" y2="61333"/>
                          <a14:foregroundMark x1="38000" y1="70667" x2="47667" y2="64000"/>
                          <a14:foregroundMark x1="46667" y1="15333" x2="46667" y2="15333"/>
                          <a14:foregroundMark x1="52000" y1="31667" x2="52000" y2="31667"/>
                          <a14:foregroundMark x1="36333" y1="94000" x2="36333" y2="94000"/>
                          <a14:foregroundMark x1="25667" y1="89667" x2="80333" y2="95667"/>
                          <a14:foregroundMark x1="37333" y1="97333" x2="64000" y2="98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7180" y="3717682"/>
              <a:ext cx="1838325" cy="1838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7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438" y="3752642"/>
              <a:ext cx="1381125" cy="181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1386" y="4054510"/>
              <a:ext cx="335798" cy="389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78462" y1="55714" x2="92821" y2="742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1085" y="3825910"/>
              <a:ext cx="636814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8" descr="C:\Users\Ben\Desktop\ECE6258\IraborPrincess_SullinsBenjamin\ECE6258-master\imagesPristine\TN_sign-language-letter-a-outline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7180" y="4109783"/>
              <a:ext cx="381439" cy="334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Right Arrow 35"/>
          <p:cNvSpPr/>
          <p:nvPr/>
        </p:nvSpPr>
        <p:spPr>
          <a:xfrm>
            <a:off x="3904717" y="3736361"/>
            <a:ext cx="1276883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>
            <a:off x="403650" y="5112410"/>
            <a:ext cx="8279236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Learning Progression (2-3 years)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4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Sign Language Images Into Readable </a:t>
            </a:r>
            <a:r>
              <a:rPr lang="en-US" dirty="0" smtClean="0"/>
              <a:t>Characters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81000" y="3015343"/>
            <a:ext cx="2759529" cy="3098346"/>
            <a:chOff x="457200" y="3026229"/>
            <a:chExt cx="2759529" cy="309834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4267200"/>
              <a:ext cx="1600200" cy="185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3026229"/>
              <a:ext cx="2759529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Rounded Rectangle 3"/>
          <p:cNvSpPr/>
          <p:nvPr/>
        </p:nvSpPr>
        <p:spPr>
          <a:xfrm>
            <a:off x="3886200" y="3026230"/>
            <a:ext cx="1524000" cy="3098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Processing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805605" y="3026230"/>
            <a:ext cx="1824732" cy="3098346"/>
            <a:chOff x="6633468" y="3026230"/>
            <a:chExt cx="1824732" cy="3098346"/>
          </a:xfrm>
        </p:grpSpPr>
        <p:grpSp>
          <p:nvGrpSpPr>
            <p:cNvPr id="6" name="Group 5"/>
            <p:cNvGrpSpPr/>
            <p:nvPr/>
          </p:nvGrpSpPr>
          <p:grpSpPr>
            <a:xfrm>
              <a:off x="6783834" y="3655866"/>
              <a:ext cx="1524000" cy="721925"/>
              <a:chOff x="9220200" y="2362200"/>
              <a:chExt cx="1524000" cy="721925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20200" y="2374499"/>
                <a:ext cx="681037" cy="668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12248" y="2362200"/>
                <a:ext cx="731952" cy="721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Rounded Rectangle 11"/>
            <p:cNvSpPr/>
            <p:nvPr/>
          </p:nvSpPr>
          <p:spPr>
            <a:xfrm>
              <a:off x="6633468" y="3026230"/>
              <a:ext cx="1824732" cy="309834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Display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464871" y="4495800"/>
              <a:ext cx="228600" cy="2268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64871" y="4905883"/>
              <a:ext cx="228600" cy="2268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464871" y="5334000"/>
              <a:ext cx="228600" cy="2268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464871" y="5744083"/>
              <a:ext cx="228600" cy="2268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ight Arrow 8"/>
          <p:cNvSpPr/>
          <p:nvPr/>
        </p:nvSpPr>
        <p:spPr>
          <a:xfrm>
            <a:off x="2667000" y="4231754"/>
            <a:ext cx="9906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642868" y="4231754"/>
            <a:ext cx="9906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8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and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5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Overview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87551"/>
            <a:ext cx="8764126" cy="46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3962400" y="2438400"/>
            <a:ext cx="7620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057400" y="2438400"/>
            <a:ext cx="7620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010400" y="2438400"/>
            <a:ext cx="6096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905000" y="4009610"/>
            <a:ext cx="6858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267763" y="4009610"/>
            <a:ext cx="6858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629400" y="4038185"/>
            <a:ext cx="6858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3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Length and Width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386063"/>
            <a:ext cx="20288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C:\Users\Ben\Desktop\ECE6258\IraborPrincess_SullinsBenjamin\ECE6258-master\imagesPristine\TN_sign-language-letter-c-outl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47542"/>
            <a:ext cx="2891518" cy="262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60065" y="2016731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91425" y="3501559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Width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162268" y="3193390"/>
            <a:ext cx="7620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03650" y="5112410"/>
            <a:ext cx="8279236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Length/Width 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3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Orientation and Eccentricity</a:t>
            </a:r>
            <a:endParaRPr lang="en-US" dirty="0"/>
          </a:p>
        </p:txBody>
      </p:sp>
      <p:pic>
        <p:nvPicPr>
          <p:cNvPr id="2051" name="Picture 3" descr="C:\Users\Ben\Desktop\ECE6258\IraborPrincess_SullinsBenjamin\ECE6258-master\imagesPristine\TN_sign-language-letter-c-outl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47542"/>
            <a:ext cx="2891518" cy="262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27681" y="200369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Eccentricity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15720" y="216287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Orientation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162268" y="3193390"/>
            <a:ext cx="7620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03650" y="5112410"/>
            <a:ext cx="8279236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Orientation/Eccentricity Extraction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710" y="2347542"/>
            <a:ext cx="2193166" cy="2764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6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348</TotalTime>
  <Words>374</Words>
  <Application>Microsoft Office PowerPoint</Application>
  <PresentationFormat>On-screen Show (4:3)</PresentationFormat>
  <Paragraphs>105</Paragraphs>
  <Slides>27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Executive</vt:lpstr>
      <vt:lpstr>The First Signs of Knowing: Sign Language to Text</vt:lpstr>
      <vt:lpstr>Overview</vt:lpstr>
      <vt:lpstr>Problem Description</vt:lpstr>
      <vt:lpstr>The Problem</vt:lpstr>
      <vt:lpstr>Solution Description</vt:lpstr>
      <vt:lpstr>Methods and Ideas</vt:lpstr>
      <vt:lpstr>Technical Overview</vt:lpstr>
      <vt:lpstr>Feature Vectors</vt:lpstr>
      <vt:lpstr>Feature Vectors</vt:lpstr>
      <vt:lpstr>Feature Vectors</vt:lpstr>
      <vt:lpstr>Feature Vectors</vt:lpstr>
      <vt:lpstr>K-Means Clustering</vt:lpstr>
      <vt:lpstr>Dissemination</vt:lpstr>
      <vt:lpstr>Experimental Results</vt:lpstr>
      <vt:lpstr>Contribution</vt:lpstr>
      <vt:lpstr>Extra Slides</vt:lpstr>
      <vt:lpstr>Technical Game Plan</vt:lpstr>
      <vt:lpstr>Technical Game Plan</vt:lpstr>
      <vt:lpstr>Technical Layout</vt:lpstr>
      <vt:lpstr>Technical Layout Pt.1</vt:lpstr>
      <vt:lpstr>Technical Layout Pt.2</vt:lpstr>
      <vt:lpstr>Technical Layout Extended Pt.3/4</vt:lpstr>
      <vt:lpstr>Conclusion</vt:lpstr>
      <vt:lpstr>Additional Slides</vt:lpstr>
      <vt:lpstr>Image Enhancement</vt:lpstr>
      <vt:lpstr>Correlation &amp; Dissemination</vt:lpstr>
      <vt:lpstr>Extra: Learning Algorithm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Translator</dc:title>
  <dc:creator>Ben</dc:creator>
  <cp:lastModifiedBy>Ben</cp:lastModifiedBy>
  <cp:revision>36</cp:revision>
  <dcterms:created xsi:type="dcterms:W3CDTF">2016-09-28T00:28:53Z</dcterms:created>
  <dcterms:modified xsi:type="dcterms:W3CDTF">2016-12-06T14:26:01Z</dcterms:modified>
</cp:coreProperties>
</file>