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6" r:id="rId6"/>
    <p:sldId id="267" r:id="rId7"/>
    <p:sldId id="268" r:id="rId8"/>
    <p:sldId id="259" r:id="rId9"/>
    <p:sldId id="264" r:id="rId10"/>
    <p:sldId id="260" r:id="rId11"/>
    <p:sldId id="271" r:id="rId12"/>
    <p:sldId id="27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262" autoAdjust="0"/>
  </p:normalViewPr>
  <p:slideViewPr>
    <p:cSldViewPr>
      <p:cViewPr varScale="1">
        <p:scale>
          <a:sx n="86" d="100"/>
          <a:sy n="86" d="100"/>
        </p:scale>
        <p:origin x="-9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5A644-C75C-46CB-A0C2-4999E3125E84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21264-53CE-4924-AD1D-9EFE8A98D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</a:t>
            </a:r>
            <a:r>
              <a:rPr lang="en-US" baseline="0" dirty="0" smtClean="0"/>
              <a:t> be hitting upon three main topics during this presentation.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is the general Concept of the project, the second is the top-level Technical attack plan, and lastly we’ll take a deep dive into the overall implementation of the processing stream.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wanted to talk a little about “how” we are going to accomplish this task, we’d be speaking about our Technical Game Plan.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begin by accumulating a test set of synthetic images that can be found online.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synthetic images will be the initial strain gauge on the algorithms developed and help in understanding the complexities of the problem.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then transition those synthetic images to real-world images from a camera. Part two will consist of modifying, or extending, the original algorithms to something which is more robust.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time allows</a:t>
            </a:r>
            <a:r>
              <a:rPr lang="en-US" baseline="0" dirty="0" smtClean="0"/>
              <a:t>, we’ll expand upon our initial design.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first option is adding some heuristic processing to improve the overall robustness of the entire project.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option is expanding the input range from simple characters to 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21264-53CE-4924-AD1D-9EFE8A98DE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02873E-BE0D-463B-BC8D-3241BB7E9E0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A0986C-15A5-4D95-8452-7DEF32E501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 Language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Princessosse</a:t>
            </a:r>
            <a:r>
              <a:rPr lang="en-US" dirty="0" smtClean="0"/>
              <a:t> </a:t>
            </a:r>
            <a:r>
              <a:rPr lang="en-US" dirty="0" err="1" smtClean="0"/>
              <a:t>Irabor</a:t>
            </a:r>
            <a:endParaRPr lang="en-US" dirty="0" smtClean="0"/>
          </a:p>
          <a:p>
            <a:r>
              <a:rPr lang="en-US" dirty="0" smtClean="0"/>
              <a:t>Benjamin Sullins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 Extended Pt.3/4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904999"/>
            <a:ext cx="8886825" cy="436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524000" y="4419600"/>
            <a:ext cx="3810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76600" y="4402650"/>
            <a:ext cx="6096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257800" y="4402650"/>
            <a:ext cx="5334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62802" y="4214288"/>
            <a:ext cx="380997" cy="376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162800" y="4726463"/>
            <a:ext cx="380997" cy="376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600200" y="2895600"/>
            <a:ext cx="3810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71800" y="2895600"/>
            <a:ext cx="6096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62600" y="2895600"/>
            <a:ext cx="495300" cy="42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6675" y="1904999"/>
            <a:ext cx="1609725" cy="436940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353298" y="1752600"/>
            <a:ext cx="1638302" cy="45218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r>
              <a:rPr lang="en-US" dirty="0" err="1" smtClean="0"/>
              <a:t>Princessosse</a:t>
            </a:r>
            <a:r>
              <a:rPr lang="en-US" dirty="0" smtClean="0"/>
              <a:t> </a:t>
            </a:r>
            <a:r>
              <a:rPr lang="en-US" dirty="0" err="1" smtClean="0"/>
              <a:t>Irabor</a:t>
            </a:r>
            <a:endParaRPr lang="en-US" dirty="0" smtClean="0"/>
          </a:p>
          <a:p>
            <a:r>
              <a:rPr lang="en-US" dirty="0" smtClean="0"/>
              <a:t>Benjamin Sullins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7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Enhancement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422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&amp; 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Outlier Removal</a:t>
            </a:r>
          </a:p>
          <a:p>
            <a:r>
              <a:rPr lang="en-US" dirty="0"/>
              <a:t>Final Character Selection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/>
              <a:t>Cross-Correlation Algorithm Implementation</a:t>
            </a:r>
          </a:p>
          <a:p>
            <a:r>
              <a:rPr lang="en-US" dirty="0"/>
              <a:t>Multiple Input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76675"/>
            <a:ext cx="198069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1546411" cy="22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46601"/>
            <a:ext cx="1659244" cy="23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81462"/>
            <a:ext cx="1266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7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  Algorithm</a:t>
            </a:r>
          </a:p>
          <a:p>
            <a:r>
              <a:rPr lang="en-US" dirty="0" smtClean="0"/>
              <a:t>Iterative Based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19425"/>
            <a:ext cx="23431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05125"/>
            <a:ext cx="2514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9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Technical Game Plan</a:t>
            </a:r>
          </a:p>
          <a:p>
            <a:r>
              <a:rPr lang="en-US" dirty="0" smtClean="0"/>
              <a:t>Technical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9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Sign Language Images Into Readable Characters Using Image Processing Techniques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1000" y="3015343"/>
            <a:ext cx="2759529" cy="3098346"/>
            <a:chOff x="457200" y="3026229"/>
            <a:chExt cx="2759529" cy="309834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267200"/>
              <a:ext cx="160020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026229"/>
              <a:ext cx="2759529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3886200" y="3026230"/>
            <a:ext cx="1524000" cy="3098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05605" y="3026230"/>
            <a:ext cx="1824732" cy="3098346"/>
            <a:chOff x="6633468" y="3026230"/>
            <a:chExt cx="1824732" cy="3098346"/>
          </a:xfrm>
        </p:grpSpPr>
        <p:grpSp>
          <p:nvGrpSpPr>
            <p:cNvPr id="6" name="Group 5"/>
            <p:cNvGrpSpPr/>
            <p:nvPr/>
          </p:nvGrpSpPr>
          <p:grpSpPr>
            <a:xfrm>
              <a:off x="6783834" y="3655866"/>
              <a:ext cx="1524000" cy="721925"/>
              <a:chOff x="9220200" y="2362200"/>
              <a:chExt cx="1524000" cy="721925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200" y="2374499"/>
                <a:ext cx="681037" cy="668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12248" y="2362200"/>
                <a:ext cx="731952" cy="721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ounded Rectangle 11"/>
            <p:cNvSpPr/>
            <p:nvPr/>
          </p:nvSpPr>
          <p:spPr>
            <a:xfrm>
              <a:off x="6633468" y="3026230"/>
              <a:ext cx="1824732" cy="30983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Document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464871" y="4495800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64871" y="4905883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464871" y="5334000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464871" y="5744083"/>
              <a:ext cx="228600" cy="226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2667000" y="4231754"/>
            <a:ext cx="990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642868" y="4231754"/>
            <a:ext cx="990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Game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828800"/>
          </a:xfrm>
        </p:spPr>
        <p:txBody>
          <a:bodyPr/>
          <a:lstStyle/>
          <a:p>
            <a:r>
              <a:rPr lang="en-US" u="sng" dirty="0" smtClean="0"/>
              <a:t>Part 2</a:t>
            </a:r>
          </a:p>
          <a:p>
            <a:r>
              <a:rPr lang="en-US" dirty="0" smtClean="0"/>
              <a:t>Real Image Inputs</a:t>
            </a:r>
          </a:p>
          <a:p>
            <a:r>
              <a:rPr lang="en-US" dirty="0" smtClean="0"/>
              <a:t>Modified (Extended)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1905000"/>
          </a:xfrm>
        </p:spPr>
        <p:txBody>
          <a:bodyPr/>
          <a:lstStyle/>
          <a:p>
            <a:r>
              <a:rPr lang="en-US" u="sng" dirty="0" smtClean="0"/>
              <a:t>Part 1</a:t>
            </a:r>
          </a:p>
          <a:p>
            <a:r>
              <a:rPr lang="en-US" dirty="0" smtClean="0"/>
              <a:t>Computer Generated Inputs</a:t>
            </a:r>
          </a:p>
          <a:p>
            <a:r>
              <a:rPr lang="en-US" dirty="0" smtClean="0"/>
              <a:t>Initial Algorithm Testing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69863"/>
            <a:ext cx="3614738" cy="137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69863"/>
            <a:ext cx="3657600" cy="13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533400" y="3276599"/>
            <a:ext cx="1219200" cy="14655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764024" y="3285209"/>
            <a:ext cx="1408176" cy="14655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Game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828800"/>
          </a:xfrm>
        </p:spPr>
        <p:txBody>
          <a:bodyPr/>
          <a:lstStyle/>
          <a:p>
            <a:r>
              <a:rPr lang="en-US" u="sng" dirty="0" smtClean="0"/>
              <a:t>Part 4 (Extra)</a:t>
            </a:r>
          </a:p>
          <a:p>
            <a:r>
              <a:rPr lang="en-US" dirty="0" smtClean="0"/>
              <a:t>Expand Allowable Inputs </a:t>
            </a:r>
          </a:p>
          <a:p>
            <a:r>
              <a:rPr lang="en-US" dirty="0" smtClean="0"/>
              <a:t>Example: Words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69" y="4724400"/>
            <a:ext cx="1218831" cy="93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1905000"/>
          </a:xfrm>
        </p:spPr>
        <p:txBody>
          <a:bodyPr/>
          <a:lstStyle/>
          <a:p>
            <a:r>
              <a:rPr lang="en-US" u="sng" dirty="0" smtClean="0"/>
              <a:t>Part 3 (Extra)</a:t>
            </a:r>
          </a:p>
          <a:p>
            <a:r>
              <a:rPr lang="en-US" dirty="0" smtClean="0"/>
              <a:t>Heuristic Learning Algorith</a:t>
            </a:r>
            <a:r>
              <a:rPr lang="en-US" dirty="0"/>
              <a:t>m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69863"/>
            <a:ext cx="3657600" cy="13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4764024" y="3285208"/>
            <a:ext cx="1444752" cy="335197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6" y="3352108"/>
            <a:ext cx="3663554" cy="138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1828800" y="3200400"/>
            <a:ext cx="1219200" cy="34190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61" y="4909912"/>
            <a:ext cx="1141078" cy="148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18" y="5562600"/>
            <a:ext cx="1184564" cy="91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0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2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Layout Pt.1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87551"/>
            <a:ext cx="8764126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962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057400" y="2438400"/>
            <a:ext cx="7620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010400" y="2438400"/>
            <a:ext cx="6096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05000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267763" y="4009610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9400" y="4038185"/>
            <a:ext cx="685800" cy="754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6" y="1677710"/>
            <a:ext cx="8001001" cy="442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Layout </a:t>
            </a:r>
            <a:r>
              <a:rPr lang="en-US" dirty="0" smtClean="0"/>
              <a:t>Pt.2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1" y="1600200"/>
            <a:ext cx="1685924" cy="4495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235</TotalTime>
  <Words>310</Words>
  <Application>Microsoft Office PowerPoint</Application>
  <PresentationFormat>On-screen Show (4:3)</PresentationFormat>
  <Paragraphs>67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Sign Language Translation</vt:lpstr>
      <vt:lpstr>Overview</vt:lpstr>
      <vt:lpstr>Concept</vt:lpstr>
      <vt:lpstr>Technical Game Plan</vt:lpstr>
      <vt:lpstr>Technical Game Plan</vt:lpstr>
      <vt:lpstr>Technical Game Plan</vt:lpstr>
      <vt:lpstr>Technical Layout</vt:lpstr>
      <vt:lpstr>Technical Layout Pt.1</vt:lpstr>
      <vt:lpstr>Technical Layout Pt.2</vt:lpstr>
      <vt:lpstr>Technical Layout Extended Pt.3/4</vt:lpstr>
      <vt:lpstr>Conclusion</vt:lpstr>
      <vt:lpstr>Additional Slides</vt:lpstr>
      <vt:lpstr>Image Enhancement</vt:lpstr>
      <vt:lpstr>Correlation &amp; Dissemination</vt:lpstr>
      <vt:lpstr>Extra: Learning Algorithm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Translator</dc:title>
  <dc:creator>Ben</dc:creator>
  <cp:lastModifiedBy>Ben</cp:lastModifiedBy>
  <cp:revision>30</cp:revision>
  <dcterms:created xsi:type="dcterms:W3CDTF">2016-09-28T00:28:53Z</dcterms:created>
  <dcterms:modified xsi:type="dcterms:W3CDTF">2016-09-29T03:32:07Z</dcterms:modified>
</cp:coreProperties>
</file>