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58" r:id="rId6"/>
    <p:sldId id="296" r:id="rId7"/>
    <p:sldId id="297" r:id="rId8"/>
    <p:sldId id="261" r:id="rId9"/>
    <p:sldId id="298" r:id="rId10"/>
    <p:sldId id="262" r:id="rId11"/>
    <p:sldId id="299" r:id="rId12"/>
    <p:sldId id="263" r:id="rId13"/>
    <p:sldId id="300" r:id="rId14"/>
    <p:sldId id="264" r:id="rId15"/>
    <p:sldId id="265" r:id="rId16"/>
    <p:sldId id="26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A9D"/>
    <a:srgbClr val="00E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 snapToGrid="0">
      <p:cViewPr varScale="1">
        <p:scale>
          <a:sx n="103" d="100"/>
          <a:sy n="103" d="100"/>
        </p:scale>
        <p:origin x="874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24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980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023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710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40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 JavaScript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CB6B49-C047-466B-BE84-14BDFBF1F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Algorithme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6C3F62-5B97-49E0-A3D3-1DB30DE5D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11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D6ABE5-558F-4F07-B340-654D499D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5" y="74341"/>
            <a:ext cx="3516351" cy="30909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7377E71-C49D-4D0A-BE36-81254FC15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15" y="2912405"/>
            <a:ext cx="4052337" cy="21259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87DD1A0-254F-4F71-A8DD-42E5D93CE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644" y="127439"/>
            <a:ext cx="4577541" cy="27142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45EFCFD-7BAE-4502-A00B-314D21F3B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790" y="3300761"/>
            <a:ext cx="3084287" cy="15510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Dévellopement de la partie Web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6C3F62-5B97-49E0-A3D3-1DB30DE5D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40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0AA296-88E0-44C1-8362-BBC14B8B6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80" y="1159728"/>
            <a:ext cx="5237599" cy="335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Retour d’expérience</a:t>
            </a:r>
            <a:endParaRPr sz="3000" dirty="0"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rgbClr val="0E293C"/>
                </a:solidFill>
              </a:rPr>
              <a:t>Merci de votre écoute, place aux questions</a:t>
            </a:r>
            <a:endParaRPr sz="2800" b="1" dirty="0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 :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576582" y="2294652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Contexte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Planning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Maquettage</a:t>
            </a:r>
            <a:endParaRPr lang="fr-FR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Algorithme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Développement de la partie front</a:t>
            </a: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2E3F7F-0746-47AD-B716-49220391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294" y="1791630"/>
            <a:ext cx="2274616" cy="227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6C3F62-5B97-49E0-A3D3-1DB30DE5D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Objectif préparation pour nos stages !</a:t>
            </a:r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4" y="1354750"/>
            <a:ext cx="669003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Benjamin</a:t>
            </a:r>
            <a:endParaRPr sz="96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3600" b="1" dirty="0"/>
              <a:t>Maquette/ front </a:t>
            </a:r>
            <a:r>
              <a:rPr lang="fr-FR" sz="2000" b="1" dirty="0"/>
              <a:t>(html/SCSS)</a:t>
            </a:r>
            <a:endParaRPr sz="2000" dirty="0"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4" y="1354750"/>
            <a:ext cx="669003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Mathis</a:t>
            </a:r>
            <a:endParaRPr sz="96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3600" b="1" dirty="0"/>
              <a:t>Front </a:t>
            </a:r>
            <a:r>
              <a:rPr lang="fr-FR" sz="2000" b="1" dirty="0"/>
              <a:t>(html/SCSS/</a:t>
            </a:r>
            <a:r>
              <a:rPr lang="fr-FR" sz="2000" b="1" dirty="0" err="1"/>
              <a:t>Js</a:t>
            </a:r>
            <a:r>
              <a:rPr lang="fr-FR" sz="2000" b="1" dirty="0"/>
              <a:t>)</a:t>
            </a:r>
            <a:endParaRPr sz="2000" dirty="0"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469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6C3F62-5B97-49E0-A3D3-1DB30DE5D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27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Javascript</a:t>
            </a:r>
            <a:endParaRPr sz="4400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699" y="2255125"/>
            <a:ext cx="6942949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sz="1600" dirty="0" err="1"/>
              <a:t>Lundi</a:t>
            </a:r>
            <a:r>
              <a:rPr lang="en-US" sz="1600" dirty="0"/>
              <a:t> après-midi/ Mardi matin : </a:t>
            </a:r>
            <a:r>
              <a:rPr lang="en-US" sz="1600" dirty="0" err="1"/>
              <a:t>Cours</a:t>
            </a:r>
            <a:r>
              <a:rPr lang="en-US" sz="1600" dirty="0"/>
              <a:t> de JavaScript sur </a:t>
            </a:r>
            <a:r>
              <a:rPr lang="en-US" sz="1600" dirty="0" err="1"/>
              <a:t>ses</a:t>
            </a:r>
            <a:r>
              <a:rPr lang="en-US" sz="1600" dirty="0"/>
              <a:t> bases avec Benoît 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sz="1600" dirty="0"/>
              <a:t>Mardi après-midi : Maquette/ Premier </a:t>
            </a:r>
            <a:r>
              <a:rPr lang="en-US" sz="1600" dirty="0" err="1"/>
              <a:t>essai</a:t>
            </a:r>
            <a:r>
              <a:rPr lang="en-US" sz="1600" dirty="0"/>
              <a:t> </a:t>
            </a:r>
            <a:r>
              <a:rPr lang="en-US" sz="1600" dirty="0" err="1"/>
              <a:t>d’algorithme</a:t>
            </a:r>
            <a:r>
              <a:rPr lang="en-US" sz="1600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sz="1600" dirty="0" err="1"/>
              <a:t>Mercredi</a:t>
            </a:r>
            <a:r>
              <a:rPr lang="en-US" sz="1600" dirty="0"/>
              <a:t> : </a:t>
            </a:r>
            <a:r>
              <a:rPr lang="en-US" sz="1600" dirty="0" err="1"/>
              <a:t>Nouvel</a:t>
            </a:r>
            <a:r>
              <a:rPr lang="en-US" sz="1600" dirty="0"/>
              <a:t> </a:t>
            </a:r>
            <a:r>
              <a:rPr lang="en-US" sz="1600" dirty="0" err="1"/>
              <a:t>essai</a:t>
            </a:r>
            <a:r>
              <a:rPr lang="en-US" sz="1600" dirty="0"/>
              <a:t> </a:t>
            </a:r>
            <a:r>
              <a:rPr lang="en-US" sz="1600" dirty="0" err="1"/>
              <a:t>d’algorithme</a:t>
            </a:r>
            <a:r>
              <a:rPr lang="en-US" sz="1600" dirty="0"/>
              <a:t> (</a:t>
            </a:r>
            <a:r>
              <a:rPr lang="en-US" sz="1600" dirty="0" err="1"/>
              <a:t>échec</a:t>
            </a:r>
            <a:r>
              <a:rPr lang="en-US" sz="1600" dirty="0"/>
              <a:t>).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sz="1600" dirty="0" err="1"/>
              <a:t>Jeudi</a:t>
            </a:r>
            <a:r>
              <a:rPr lang="en-US" sz="1600" dirty="0"/>
              <a:t> : </a:t>
            </a:r>
            <a:r>
              <a:rPr lang="en-US" sz="1600" dirty="0" err="1"/>
              <a:t>Dévellopement</a:t>
            </a:r>
            <a:r>
              <a:rPr lang="en-US" sz="1600" dirty="0"/>
              <a:t> de la page Web/ integration de </a:t>
            </a:r>
            <a:r>
              <a:rPr lang="en-US" sz="1600" dirty="0" err="1"/>
              <a:t>l’algorithme</a:t>
            </a:r>
            <a:r>
              <a:rPr lang="en-US" sz="1600" dirty="0"/>
              <a:t> JS.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Maquettage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6C3F62-5B97-49E0-A3D3-1DB30DE5D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523016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Affichage à l'écran (16:9)</PresentationFormat>
  <Paragraphs>41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Helvetica Neue</vt:lpstr>
      <vt:lpstr>Muli</vt:lpstr>
      <vt:lpstr>Nixie One</vt:lpstr>
      <vt:lpstr>Imogen template</vt:lpstr>
      <vt:lpstr>Projet JavaScript</vt:lpstr>
      <vt:lpstr>Sommaire :</vt:lpstr>
      <vt:lpstr>Contexte</vt:lpstr>
      <vt:lpstr>Présentation PowerPoint</vt:lpstr>
      <vt:lpstr>Benjamin</vt:lpstr>
      <vt:lpstr>Mathis</vt:lpstr>
      <vt:lpstr>Planning</vt:lpstr>
      <vt:lpstr>Javascript</vt:lpstr>
      <vt:lpstr>Maquettage</vt:lpstr>
      <vt:lpstr>Présentation PowerPoint</vt:lpstr>
      <vt:lpstr>Algorithme</vt:lpstr>
      <vt:lpstr>Présentation PowerPoint</vt:lpstr>
      <vt:lpstr>Dévellopement de la partie Web</vt:lpstr>
      <vt:lpstr>Présentation PowerPoint</vt:lpstr>
      <vt:lpstr>Retour d’expérience</vt:lpstr>
      <vt:lpstr>Merci de votre écoute, place aux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JavaScript</dc:title>
  <dc:creator>Benjamin</dc:creator>
  <cp:lastModifiedBy>LANGLOIS BENJAMIN</cp:lastModifiedBy>
  <cp:revision>1</cp:revision>
  <dcterms:modified xsi:type="dcterms:W3CDTF">2022-04-15T08:08:04Z</dcterms:modified>
</cp:coreProperties>
</file>