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/>
    <p:restoredTop sz="94629"/>
  </p:normalViewPr>
  <p:slideViewPr>
    <p:cSldViewPr snapToGrid="0" snapToObjects="1">
      <p:cViewPr>
        <p:scale>
          <a:sx n="160" d="100"/>
          <a:sy n="160" d="100"/>
        </p:scale>
        <p:origin x="8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224" y="904772"/>
            <a:ext cx="657355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</a:t>
            </a:r>
            <a:r>
              <a:rPr lang="en-US" sz="36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 smtClean="0">
                <a:solidFill>
                  <a:srgbClr val="0070C0"/>
                </a:solidFill>
              </a:rPr>
              <a:t>Gathering individual subgroup preferences to map the constellational gravity in a social landscape.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Prof.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Munich University of Applied Sciences in the summer semester 2015.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dirty="0" smtClean="0"/>
              <a:t>July 3</a:t>
            </a:r>
            <a:r>
              <a:rPr lang="en-US" sz="1400" i="1" baseline="30000" dirty="0" smtClean="0"/>
              <a:t>rd</a:t>
            </a:r>
            <a:r>
              <a:rPr lang="en-US" sz="1400" i="1" dirty="0" smtClean="0"/>
              <a:t>, 2015</a:t>
            </a:r>
          </a:p>
          <a:p>
            <a:r>
              <a:rPr lang="en-US" sz="1400" b="1" dirty="0" smtClean="0"/>
              <a:t>Benjamin Aaron </a:t>
            </a:r>
            <a:r>
              <a:rPr lang="en-US" sz="1400" b="1" dirty="0" err="1" smtClean="0"/>
              <a:t>Degenhart</a:t>
            </a:r>
            <a:endParaRPr lang="en-US" sz="1400" b="1" dirty="0" smtClean="0"/>
          </a:p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914" y="904772"/>
            <a:ext cx="87501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cause insights as well as resistance by the participants when being faced with the results. The topic might best be situated in cognitive science and psychology.</a:t>
            </a:r>
          </a:p>
          <a:p>
            <a:endParaRPr lang="en-US" sz="2000" dirty="0"/>
          </a:p>
          <a:p>
            <a:r>
              <a:rPr lang="en-US" sz="2000" b="1" dirty="0"/>
              <a:t>TODO</a:t>
            </a:r>
          </a:p>
          <a:p>
            <a:endParaRPr lang="en-US" sz="2000" dirty="0"/>
          </a:p>
          <a:p>
            <a:r>
              <a:rPr lang="en-US" sz="2000" dirty="0" smtClean="0"/>
              <a:t>Experiment out of curiosity, KP explain…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63649" y="297671"/>
                <a:ext cx="71174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 for instance)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tells </a:t>
                </a:r>
                <a:r>
                  <a:rPr lang="en-US" sz="2000" smtClean="0"/>
                  <a:t>us: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297671"/>
                <a:ext cx="7117433" cy="3046988"/>
              </a:xfrm>
              <a:prstGeom prst="rect">
                <a:avLst/>
              </a:prstGeom>
              <a:blipFill rotWithShape="0">
                <a:blip r:embed="rId3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2469" y="700207"/>
            <a:ext cx="56397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7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6482465" y="186645"/>
            <a:ext cx="18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subgroups…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3107</Words>
  <Application>Microsoft Macintosh PowerPoint</Application>
  <PresentationFormat>Widescreen</PresentationFormat>
  <Paragraphs>156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33</cp:revision>
  <dcterms:created xsi:type="dcterms:W3CDTF">2015-07-03T12:45:28Z</dcterms:created>
  <dcterms:modified xsi:type="dcterms:W3CDTF">2015-07-03T15:19:03Z</dcterms:modified>
</cp:coreProperties>
</file>