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9" r:id="rId4"/>
    <p:sldId id="260" r:id="rId5"/>
    <p:sldId id="268" r:id="rId6"/>
    <p:sldId id="269"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64" d="100"/>
          <a:sy n="64" d="100"/>
        </p:scale>
        <p:origin x="680" y="5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a Lemos Ribeiro" userId="51c85fe0ebe840ec" providerId="LiveId" clId="{2C460686-EF89-4CE7-B29D-700DC5D99085}"/>
    <pc:docChg chg="undo custSel addSld delSld modSld sldOrd">
      <pc:chgData name="Giovanna Lemos Ribeiro" userId="51c85fe0ebe840ec" providerId="LiveId" clId="{2C460686-EF89-4CE7-B29D-700DC5D99085}" dt="2018-09-15T14:20:00.939" v="3997" actId="1076"/>
      <pc:docMkLst>
        <pc:docMk/>
      </pc:docMkLst>
      <pc:sldChg chg="modSp">
        <pc:chgData name="Giovanna Lemos Ribeiro" userId="51c85fe0ebe840ec" providerId="LiveId" clId="{2C460686-EF89-4CE7-B29D-700DC5D99085}" dt="2018-09-15T14:19:24.706" v="3986" actId="1076"/>
        <pc:sldMkLst>
          <pc:docMk/>
          <pc:sldMk cId="682195269" sldId="257"/>
        </pc:sldMkLst>
        <pc:spChg chg="mod">
          <ac:chgData name="Giovanna Lemos Ribeiro" userId="51c85fe0ebe840ec" providerId="LiveId" clId="{2C460686-EF89-4CE7-B29D-700DC5D99085}" dt="2018-09-15T14:19:21.973" v="3985" actId="1076"/>
          <ac:spMkLst>
            <pc:docMk/>
            <pc:sldMk cId="682195269" sldId="257"/>
            <ac:spMk id="2" creationId="{00000000-0000-0000-0000-000000000000}"/>
          </ac:spMkLst>
        </pc:spChg>
        <pc:spChg chg="mod">
          <ac:chgData name="Giovanna Lemos Ribeiro" userId="51c85fe0ebe840ec" providerId="LiveId" clId="{2C460686-EF89-4CE7-B29D-700DC5D99085}" dt="2018-09-15T14:19:24.706" v="3986" actId="1076"/>
          <ac:spMkLst>
            <pc:docMk/>
            <pc:sldMk cId="682195269" sldId="257"/>
            <ac:spMk id="3" creationId="{00000000-0000-0000-0000-000000000000}"/>
          </ac:spMkLst>
        </pc:spChg>
      </pc:sldChg>
      <pc:sldChg chg="del">
        <pc:chgData name="Giovanna Lemos Ribeiro" userId="51c85fe0ebe840ec" providerId="LiveId" clId="{2C460686-EF89-4CE7-B29D-700DC5D99085}" dt="2018-09-15T14:19:07.889" v="3981" actId="2696"/>
        <pc:sldMkLst>
          <pc:docMk/>
          <pc:sldMk cId="1900486290" sldId="258"/>
        </pc:sldMkLst>
      </pc:sldChg>
      <pc:sldChg chg="modSp">
        <pc:chgData name="Giovanna Lemos Ribeiro" userId="51c85fe0ebe840ec" providerId="LiveId" clId="{2C460686-EF89-4CE7-B29D-700DC5D99085}" dt="2018-09-15T14:19:02.603" v="3980" actId="255"/>
        <pc:sldMkLst>
          <pc:docMk/>
          <pc:sldMk cId="1180589104" sldId="259"/>
        </pc:sldMkLst>
        <pc:spChg chg="mod">
          <ac:chgData name="Giovanna Lemos Ribeiro" userId="51c85fe0ebe840ec" providerId="LiveId" clId="{2C460686-EF89-4CE7-B29D-700DC5D99085}" dt="2018-09-15T14:19:02.603" v="3980" actId="255"/>
          <ac:spMkLst>
            <pc:docMk/>
            <pc:sldMk cId="1180589104" sldId="259"/>
            <ac:spMk id="2" creationId="{00000000-0000-0000-0000-000000000000}"/>
          </ac:spMkLst>
        </pc:spChg>
        <pc:spChg chg="mod">
          <ac:chgData name="Giovanna Lemos Ribeiro" userId="51c85fe0ebe840ec" providerId="LiveId" clId="{2C460686-EF89-4CE7-B29D-700DC5D99085}" dt="2018-09-15T14:18:56.916" v="3979" actId="255"/>
          <ac:spMkLst>
            <pc:docMk/>
            <pc:sldMk cId="1180589104" sldId="259"/>
            <ac:spMk id="3" creationId="{00000000-0000-0000-0000-000000000000}"/>
          </ac:spMkLst>
        </pc:spChg>
      </pc:sldChg>
      <pc:sldChg chg="addSp modSp">
        <pc:chgData name="Giovanna Lemos Ribeiro" userId="51c85fe0ebe840ec" providerId="LiveId" clId="{2C460686-EF89-4CE7-B29D-700DC5D99085}" dt="2018-09-15T14:20:00.939" v="3997" actId="1076"/>
        <pc:sldMkLst>
          <pc:docMk/>
          <pc:sldMk cId="2426022026" sldId="260"/>
        </pc:sldMkLst>
        <pc:spChg chg="mod">
          <ac:chgData name="Giovanna Lemos Ribeiro" userId="51c85fe0ebe840ec" providerId="LiveId" clId="{2C460686-EF89-4CE7-B29D-700DC5D99085}" dt="2018-09-15T14:19:32.284" v="3987" actId="20577"/>
          <ac:spMkLst>
            <pc:docMk/>
            <pc:sldMk cId="2426022026" sldId="260"/>
            <ac:spMk id="2" creationId="{00000000-0000-0000-0000-000000000000}"/>
          </ac:spMkLst>
        </pc:spChg>
        <pc:spChg chg="mod">
          <ac:chgData name="Giovanna Lemos Ribeiro" userId="51c85fe0ebe840ec" providerId="LiveId" clId="{2C460686-EF89-4CE7-B29D-700DC5D99085}" dt="2018-09-15T14:18:43.939" v="3978" actId="255"/>
          <ac:spMkLst>
            <pc:docMk/>
            <pc:sldMk cId="2426022026" sldId="260"/>
            <ac:spMk id="5" creationId="{00000000-0000-0000-0000-000000000000}"/>
          </ac:spMkLst>
        </pc:spChg>
        <pc:spChg chg="add mod">
          <ac:chgData name="Giovanna Lemos Ribeiro" userId="51c85fe0ebe840ec" providerId="LiveId" clId="{2C460686-EF89-4CE7-B29D-700DC5D99085}" dt="2018-09-15T14:19:57.270" v="3994" actId="1076"/>
          <ac:spMkLst>
            <pc:docMk/>
            <pc:sldMk cId="2426022026" sldId="260"/>
            <ac:spMk id="7" creationId="{AD1D6888-737F-456B-8715-AEC3E56880FD}"/>
          </ac:spMkLst>
        </pc:spChg>
        <pc:graphicFrameChg chg="mod">
          <ac:chgData name="Giovanna Lemos Ribeiro" userId="51c85fe0ebe840ec" providerId="LiveId" clId="{2C460686-EF89-4CE7-B29D-700DC5D99085}" dt="2018-09-15T14:20:00.939" v="3997" actId="1076"/>
          <ac:graphicFrameMkLst>
            <pc:docMk/>
            <pc:sldMk cId="2426022026" sldId="260"/>
            <ac:graphicFrameMk id="6" creationId="{00000000-0000-0000-0000-000000000000}"/>
          </ac:graphicFrameMkLst>
        </pc:graphicFrameChg>
      </pc:sldChg>
      <pc:sldChg chg="del">
        <pc:chgData name="Giovanna Lemos Ribeiro" userId="51c85fe0ebe840ec" providerId="LiveId" clId="{2C460686-EF89-4CE7-B29D-700DC5D99085}" dt="2018-09-15T14:01:08.083" v="2154" actId="2696"/>
        <pc:sldMkLst>
          <pc:docMk/>
          <pc:sldMk cId="1783796071" sldId="261"/>
        </pc:sldMkLst>
      </pc:sldChg>
      <pc:sldChg chg="del">
        <pc:chgData name="Giovanna Lemos Ribeiro" userId="51c85fe0ebe840ec" providerId="LiveId" clId="{2C460686-EF89-4CE7-B29D-700DC5D99085}" dt="2018-09-15T14:01:08.083" v="2155" actId="2696"/>
        <pc:sldMkLst>
          <pc:docMk/>
          <pc:sldMk cId="3387061768" sldId="262"/>
        </pc:sldMkLst>
      </pc:sldChg>
      <pc:sldChg chg="del">
        <pc:chgData name="Giovanna Lemos Ribeiro" userId="51c85fe0ebe840ec" providerId="LiveId" clId="{2C460686-EF89-4CE7-B29D-700DC5D99085}" dt="2018-09-15T14:01:08.083" v="2156" actId="2696"/>
        <pc:sldMkLst>
          <pc:docMk/>
          <pc:sldMk cId="3440500440" sldId="263"/>
        </pc:sldMkLst>
      </pc:sldChg>
      <pc:sldChg chg="del">
        <pc:chgData name="Giovanna Lemos Ribeiro" userId="51c85fe0ebe840ec" providerId="LiveId" clId="{2C460686-EF89-4CE7-B29D-700DC5D99085}" dt="2018-09-15T14:01:08.099" v="2157" actId="2696"/>
        <pc:sldMkLst>
          <pc:docMk/>
          <pc:sldMk cId="4129439513" sldId="264"/>
        </pc:sldMkLst>
      </pc:sldChg>
      <pc:sldChg chg="del">
        <pc:chgData name="Giovanna Lemos Ribeiro" userId="51c85fe0ebe840ec" providerId="LiveId" clId="{2C460686-EF89-4CE7-B29D-700DC5D99085}" dt="2018-09-15T14:01:08.099" v="2158" actId="2696"/>
        <pc:sldMkLst>
          <pc:docMk/>
          <pc:sldMk cId="1827431122" sldId="265"/>
        </pc:sldMkLst>
      </pc:sldChg>
      <pc:sldChg chg="del">
        <pc:chgData name="Giovanna Lemos Ribeiro" userId="51c85fe0ebe840ec" providerId="LiveId" clId="{2C460686-EF89-4CE7-B29D-700DC5D99085}" dt="2018-09-15T14:01:08.120" v="2159" actId="2696"/>
        <pc:sldMkLst>
          <pc:docMk/>
          <pc:sldMk cId="2521986180" sldId="266"/>
        </pc:sldMkLst>
      </pc:sldChg>
      <pc:sldChg chg="addSp delSp modSp add ord">
        <pc:chgData name="Giovanna Lemos Ribeiro" userId="51c85fe0ebe840ec" providerId="LiveId" clId="{2C460686-EF89-4CE7-B29D-700DC5D99085}" dt="2018-09-15T14:11:58.038" v="3333"/>
        <pc:sldMkLst>
          <pc:docMk/>
          <pc:sldMk cId="3057640248" sldId="267"/>
        </pc:sldMkLst>
        <pc:spChg chg="del">
          <ac:chgData name="Giovanna Lemos Ribeiro" userId="51c85fe0ebe840ec" providerId="LiveId" clId="{2C460686-EF89-4CE7-B29D-700DC5D99085}" dt="2018-09-15T13:46:06.162" v="599" actId="478"/>
          <ac:spMkLst>
            <pc:docMk/>
            <pc:sldMk cId="3057640248" sldId="267"/>
            <ac:spMk id="2" creationId="{00000000-0000-0000-0000-000000000000}"/>
          </ac:spMkLst>
        </pc:spChg>
        <pc:spChg chg="del">
          <ac:chgData name="Giovanna Lemos Ribeiro" userId="51c85fe0ebe840ec" providerId="LiveId" clId="{2C460686-EF89-4CE7-B29D-700DC5D99085}" dt="2018-09-15T13:46:03.049" v="598" actId="478"/>
          <ac:spMkLst>
            <pc:docMk/>
            <pc:sldMk cId="3057640248" sldId="267"/>
            <ac:spMk id="3" creationId="{00000000-0000-0000-0000-000000000000}"/>
          </ac:spMkLst>
        </pc:spChg>
        <pc:spChg chg="add mod">
          <ac:chgData name="Giovanna Lemos Ribeiro" userId="51c85fe0ebe840ec" providerId="LiveId" clId="{2C460686-EF89-4CE7-B29D-700DC5D99085}" dt="2018-09-15T13:47:53.410" v="683" actId="20577"/>
          <ac:spMkLst>
            <pc:docMk/>
            <pc:sldMk cId="3057640248" sldId="267"/>
            <ac:spMk id="5" creationId="{AA5723AE-1391-4223-B07C-DA627DC7AD9D}"/>
          </ac:spMkLst>
        </pc:spChg>
        <pc:spChg chg="add del mod">
          <ac:chgData name="Giovanna Lemos Ribeiro" userId="51c85fe0ebe840ec" providerId="LiveId" clId="{2C460686-EF89-4CE7-B29D-700DC5D99085}" dt="2018-09-15T13:46:28.820" v="656" actId="20577"/>
          <ac:spMkLst>
            <pc:docMk/>
            <pc:sldMk cId="3057640248" sldId="267"/>
            <ac:spMk id="7" creationId="{2C02DED9-BDBC-40A1-AFD8-1E24C3767221}"/>
          </ac:spMkLst>
        </pc:spChg>
        <pc:picChg chg="add mod">
          <ac:chgData name="Giovanna Lemos Ribeiro" userId="51c85fe0ebe840ec" providerId="LiveId" clId="{2C460686-EF89-4CE7-B29D-700DC5D99085}" dt="2018-09-15T13:47:22.297" v="658" actId="1076"/>
          <ac:picMkLst>
            <pc:docMk/>
            <pc:sldMk cId="3057640248" sldId="267"/>
            <ac:picMk id="8" creationId="{AD3DDDFC-F855-43FF-AD40-5F61B7B84C27}"/>
          </ac:picMkLst>
        </pc:picChg>
      </pc:sldChg>
      <pc:sldChg chg="addSp delSp modSp add">
        <pc:chgData name="Giovanna Lemos Ribeiro" userId="51c85fe0ebe840ec" providerId="LiveId" clId="{2C460686-EF89-4CE7-B29D-700DC5D99085}" dt="2018-09-15T14:18:24.367" v="3975" actId="1076"/>
        <pc:sldMkLst>
          <pc:docMk/>
          <pc:sldMk cId="1998297892" sldId="268"/>
        </pc:sldMkLst>
        <pc:spChg chg="mod">
          <ac:chgData name="Giovanna Lemos Ribeiro" userId="51c85fe0ebe840ec" providerId="LiveId" clId="{2C460686-EF89-4CE7-B29D-700DC5D99085}" dt="2018-09-15T14:18:24.367" v="3975" actId="1076"/>
          <ac:spMkLst>
            <pc:docMk/>
            <pc:sldMk cId="1998297892" sldId="268"/>
            <ac:spMk id="2" creationId="{00000000-0000-0000-0000-000000000000}"/>
          </ac:spMkLst>
        </pc:spChg>
        <pc:spChg chg="add del mod">
          <ac:chgData name="Giovanna Lemos Ribeiro" userId="51c85fe0ebe840ec" providerId="LiveId" clId="{2C460686-EF89-4CE7-B29D-700DC5D99085}" dt="2018-09-15T14:07:23.424" v="2863" actId="478"/>
          <ac:spMkLst>
            <pc:docMk/>
            <pc:sldMk cId="1998297892" sldId="268"/>
            <ac:spMk id="3" creationId="{0EE68F83-AF63-4075-A2EB-5B0862DADA54}"/>
          </ac:spMkLst>
        </pc:spChg>
        <pc:spChg chg="mod">
          <ac:chgData name="Giovanna Lemos Ribeiro" userId="51c85fe0ebe840ec" providerId="LiveId" clId="{2C460686-EF89-4CE7-B29D-700DC5D99085}" dt="2018-09-15T14:17:20.244" v="3933" actId="1076"/>
          <ac:spMkLst>
            <pc:docMk/>
            <pc:sldMk cId="1998297892" sldId="268"/>
            <ac:spMk id="5" creationId="{00000000-0000-0000-0000-000000000000}"/>
          </ac:spMkLst>
        </pc:spChg>
        <pc:spChg chg="del">
          <ac:chgData name="Giovanna Lemos Ribeiro" userId="51c85fe0ebe840ec" providerId="LiveId" clId="{2C460686-EF89-4CE7-B29D-700DC5D99085}" dt="2018-09-15T14:07:21.225" v="2862" actId="478"/>
          <ac:spMkLst>
            <pc:docMk/>
            <pc:sldMk cId="1998297892" sldId="268"/>
            <ac:spMk id="7" creationId="{AD1D6888-737F-456B-8715-AEC3E56880FD}"/>
          </ac:spMkLst>
        </pc:spChg>
        <pc:spChg chg="add mod">
          <ac:chgData name="Giovanna Lemos Ribeiro" userId="51c85fe0ebe840ec" providerId="LiveId" clId="{2C460686-EF89-4CE7-B29D-700DC5D99085}" dt="2018-09-15T14:18:01.594" v="3959" actId="1076"/>
          <ac:spMkLst>
            <pc:docMk/>
            <pc:sldMk cId="1998297892" sldId="268"/>
            <ac:spMk id="8" creationId="{E53917C9-9EF7-4EDB-8096-D1B7A667BF78}"/>
          </ac:spMkLst>
        </pc:spChg>
        <pc:graphicFrameChg chg="del mod">
          <ac:chgData name="Giovanna Lemos Ribeiro" userId="51c85fe0ebe840ec" providerId="LiveId" clId="{2C460686-EF89-4CE7-B29D-700DC5D99085}" dt="2018-09-15T14:07:18.943" v="2861" actId="478"/>
          <ac:graphicFrameMkLst>
            <pc:docMk/>
            <pc:sldMk cId="1998297892" sldId="268"/>
            <ac:graphicFrameMk id="6" creationId="{00000000-0000-0000-0000-000000000000}"/>
          </ac:graphicFrameMkLst>
        </pc:graphicFrameChg>
      </pc:sldChg>
      <pc:sldChg chg="addSp delSp modSp add">
        <pc:chgData name="Giovanna Lemos Ribeiro" userId="51c85fe0ebe840ec" providerId="LiveId" clId="{2C460686-EF89-4CE7-B29D-700DC5D99085}" dt="2018-09-15T14:16:38.623" v="3920" actId="5793"/>
        <pc:sldMkLst>
          <pc:docMk/>
          <pc:sldMk cId="888447690" sldId="269"/>
        </pc:sldMkLst>
        <pc:spChg chg="mod">
          <ac:chgData name="Giovanna Lemos Ribeiro" userId="51c85fe0ebe840ec" providerId="LiveId" clId="{2C460686-EF89-4CE7-B29D-700DC5D99085}" dt="2018-09-15T14:15:17.569" v="3866" actId="20577"/>
          <ac:spMkLst>
            <pc:docMk/>
            <pc:sldMk cId="888447690" sldId="269"/>
            <ac:spMk id="2" creationId="{00000000-0000-0000-0000-000000000000}"/>
          </ac:spMkLst>
        </pc:spChg>
        <pc:spChg chg="add mod">
          <ac:chgData name="Giovanna Lemos Ribeiro" userId="51c85fe0ebe840ec" providerId="LiveId" clId="{2C460686-EF89-4CE7-B29D-700DC5D99085}" dt="2018-09-15T14:16:38.623" v="3920" actId="5793"/>
          <ac:spMkLst>
            <pc:docMk/>
            <pc:sldMk cId="888447690" sldId="269"/>
            <ac:spMk id="4" creationId="{F6E27DB6-2AC0-407B-A9A3-FBEB84CC1EBF}"/>
          </ac:spMkLst>
        </pc:spChg>
        <pc:spChg chg="del mod">
          <ac:chgData name="Giovanna Lemos Ribeiro" userId="51c85fe0ebe840ec" providerId="LiveId" clId="{2C460686-EF89-4CE7-B29D-700DC5D99085}" dt="2018-09-15T14:16:34.280" v="3919" actId="478"/>
          <ac:spMkLst>
            <pc:docMk/>
            <pc:sldMk cId="888447690" sldId="269"/>
            <ac:spMk id="5" creationId="{00000000-0000-0000-0000-000000000000}"/>
          </ac:spMkLst>
        </pc:spChg>
        <pc:spChg chg="add mod">
          <ac:chgData name="Giovanna Lemos Ribeiro" userId="51c85fe0ebe840ec" providerId="LiveId" clId="{2C460686-EF89-4CE7-B29D-700DC5D99085}" dt="2018-09-15T14:16:21.667" v="3912" actId="14100"/>
          <ac:spMkLst>
            <pc:docMk/>
            <pc:sldMk cId="888447690" sldId="269"/>
            <ac:spMk id="6" creationId="{B407497A-DEEF-45A1-B2F0-100A7A3A383D}"/>
          </ac:spMkLst>
        </pc:spChg>
        <pc:spChg chg="mod">
          <ac:chgData name="Giovanna Lemos Ribeiro" userId="51c85fe0ebe840ec" providerId="LiveId" clId="{2C460686-EF89-4CE7-B29D-700DC5D99085}" dt="2018-09-15T14:16:30.801" v="3918" actId="403"/>
          <ac:spMkLst>
            <pc:docMk/>
            <pc:sldMk cId="888447690" sldId="269"/>
            <ac:spMk id="8" creationId="{E53917C9-9EF7-4EDB-8096-D1B7A667BF7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4: Murder, sexual assault, abduction, human trafficking and terrorism</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3: Assault, drug trafficking and armed robbery and other violence-related incidents</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2: Non-violent robberies, vandalism, invasion</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1: Drug possession, domestic abuse, DUI</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X="1316"/>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4200554"/>
          <a:ext cx="5791200" cy="91897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1: Drug possession, domestic abuse, DUI</a:t>
          </a:r>
        </a:p>
      </dsp:txBody>
      <dsp:txXfrm>
        <a:off x="0" y="4200554"/>
        <a:ext cx="5791200" cy="918978"/>
      </dsp:txXfrm>
    </dsp:sp>
    <dsp:sp modelId="{C830B7C4-5210-41AC-A88B-BECF7607C1E5}">
      <dsp:nvSpPr>
        <dsp:cNvPr id="0" name=""/>
        <dsp:cNvSpPr/>
      </dsp:nvSpPr>
      <dsp:spPr>
        <a:xfrm rot="10800000">
          <a:off x="0" y="2800949"/>
          <a:ext cx="5791200" cy="141338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2: Non-violent robberies, vandalism, invasion</a:t>
          </a:r>
        </a:p>
      </dsp:txBody>
      <dsp:txXfrm rot="10800000">
        <a:off x="0" y="2800949"/>
        <a:ext cx="5791200" cy="918378"/>
      </dsp:txXfrm>
    </dsp:sp>
    <dsp:sp modelId="{D5473CBC-EEC3-408A-B4A6-07882F253A8B}">
      <dsp:nvSpPr>
        <dsp:cNvPr id="0" name=""/>
        <dsp:cNvSpPr/>
      </dsp:nvSpPr>
      <dsp:spPr>
        <a:xfrm rot="10800000">
          <a:off x="0" y="1401345"/>
          <a:ext cx="5791200" cy="141338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3: Assault, drug trafficking and armed robbery and other violence-related incidents</a:t>
          </a:r>
        </a:p>
      </dsp:txBody>
      <dsp:txXfrm rot="10800000">
        <a:off x="0" y="1401345"/>
        <a:ext cx="5791200" cy="918378"/>
      </dsp:txXfrm>
    </dsp:sp>
    <dsp:sp modelId="{32FA43B7-34B4-4881-9A79-E3EDEC9D4CBF}">
      <dsp:nvSpPr>
        <dsp:cNvPr id="0" name=""/>
        <dsp:cNvSpPr/>
      </dsp:nvSpPr>
      <dsp:spPr>
        <a:xfrm rot="10800000">
          <a:off x="0" y="1741"/>
          <a:ext cx="5791200" cy="141338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4: Murder, sexual assault, abduction, human trafficking and terrorism</a:t>
          </a:r>
        </a:p>
      </dsp:txBody>
      <dsp:txXfrm rot="10800000">
        <a:off x="0" y="1741"/>
        <a:ext cx="5791200" cy="918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9/15/2018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9/15/2018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9/15/2018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9/15/2018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9/15/2018</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9/15/2018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9/15/2018</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9/15/2018</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9/15/2018</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9/15/2018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9/15/2018</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9/15/2018</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495800"/>
            <a:ext cx="11201400" cy="1355035"/>
          </a:xfrm>
        </p:spPr>
        <p:txBody>
          <a:bodyPr>
            <a:noAutofit/>
          </a:bodyPr>
          <a:lstStyle/>
          <a:p>
            <a:r>
              <a:rPr lang="en-US" sz="6000" dirty="0"/>
              <a:t>BMORE</a:t>
            </a:r>
            <a:br>
              <a:rPr lang="en-US" sz="6000" dirty="0"/>
            </a:br>
            <a:r>
              <a:rPr lang="en-US" sz="6000" dirty="0"/>
              <a:t>SAVE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807"/>
            <a:ext cx="10515600" cy="732915"/>
          </a:xfrm>
        </p:spPr>
        <p:txBody>
          <a:bodyPr>
            <a:normAutofit/>
          </a:bodyPr>
          <a:lstStyle/>
          <a:p>
            <a:r>
              <a:rPr lang="en-US" sz="3600" dirty="0"/>
              <a:t>Problem</a:t>
            </a:r>
          </a:p>
        </p:txBody>
      </p:sp>
      <p:sp>
        <p:nvSpPr>
          <p:cNvPr id="3" name="Content Placeholder 2"/>
          <p:cNvSpPr>
            <a:spLocks noGrp="1"/>
          </p:cNvSpPr>
          <p:nvPr>
            <p:ph idx="1"/>
          </p:nvPr>
        </p:nvSpPr>
        <p:spPr>
          <a:xfrm>
            <a:off x="838200" y="1326873"/>
            <a:ext cx="10515600" cy="536575"/>
          </a:xfrm>
        </p:spPr>
        <p:txBody>
          <a:bodyPr>
            <a:noAutofit/>
          </a:bodyPr>
          <a:lstStyle/>
          <a:p>
            <a:r>
              <a:rPr lang="en-US" sz="2400" dirty="0"/>
              <a:t>According to USA Today, Baltimore is the most dangerous city in the country</a:t>
            </a:r>
          </a:p>
        </p:txBody>
      </p:sp>
      <p:pic>
        <p:nvPicPr>
          <p:cNvPr id="4" name="Picture 3">
            <a:extLst>
              <a:ext uri="{FF2B5EF4-FFF2-40B4-BE49-F238E27FC236}">
                <a16:creationId xmlns:a16="http://schemas.microsoft.com/office/drawing/2014/main" id="{4AE116B8-54A2-40A6-887A-ED3DF971E628}"/>
              </a:ext>
            </a:extLst>
          </p:cNvPr>
          <p:cNvPicPr>
            <a:picLocks noChangeAspect="1"/>
          </p:cNvPicPr>
          <p:nvPr/>
        </p:nvPicPr>
        <p:blipFill>
          <a:blip r:embed="rId2"/>
          <a:stretch>
            <a:fillRect/>
          </a:stretch>
        </p:blipFill>
        <p:spPr>
          <a:xfrm>
            <a:off x="1676400" y="2133600"/>
            <a:ext cx="8382000" cy="4482217"/>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a:t>
            </a:r>
          </a:p>
        </p:txBody>
      </p:sp>
      <p:sp>
        <p:nvSpPr>
          <p:cNvPr id="3" name="Content Placeholder 2"/>
          <p:cNvSpPr>
            <a:spLocks noGrp="1"/>
          </p:cNvSpPr>
          <p:nvPr>
            <p:ph sz="half" idx="1"/>
          </p:nvPr>
        </p:nvSpPr>
        <p:spPr>
          <a:xfrm>
            <a:off x="838200" y="1825625"/>
            <a:ext cx="10744200" cy="2746375"/>
          </a:xfrm>
        </p:spPr>
        <p:txBody>
          <a:bodyPr>
            <a:normAutofit/>
          </a:bodyPr>
          <a:lstStyle/>
          <a:p>
            <a:r>
              <a:rPr lang="en-US" sz="2400" dirty="0"/>
              <a:t>Make software that, given a point of start (A) and a destination (B), outputs the safest route between A and B</a:t>
            </a:r>
          </a:p>
          <a:p>
            <a:r>
              <a:rPr lang="en-US" sz="2400" dirty="0"/>
              <a:t>It outputs instructions for travel and a visual map displaying both the safest route (in green) and the dangerous routes to be avoided.</a:t>
            </a:r>
          </a:p>
          <a:p>
            <a:r>
              <a:rPr lang="en-US" sz="2400" dirty="0"/>
              <a:t>We used the city of Baltimore data on victim-based crime at each location.</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How it Works</a:t>
            </a:r>
            <a:br>
              <a:rPr lang="en-US" sz="3600" dirty="0"/>
            </a:br>
            <a:r>
              <a:rPr lang="en-US" sz="3600" dirty="0"/>
              <a:t>Stage 1: Database</a:t>
            </a:r>
          </a:p>
        </p:txBody>
      </p:sp>
      <p:sp>
        <p:nvSpPr>
          <p:cNvPr id="5" name="Content Placeholder 3"/>
          <p:cNvSpPr>
            <a:spLocks noGrp="1"/>
          </p:cNvSpPr>
          <p:nvPr>
            <p:ph sz="half" idx="1"/>
          </p:nvPr>
        </p:nvSpPr>
        <p:spPr/>
        <p:txBody>
          <a:bodyPr>
            <a:normAutofit/>
          </a:bodyPr>
          <a:lstStyle/>
          <a:p>
            <a:r>
              <a:rPr lang="en-US" sz="2400" dirty="0"/>
              <a:t>We used a database with all the victim-related crimes in Baltimore area since 2011 and their locations</a:t>
            </a:r>
          </a:p>
          <a:p>
            <a:r>
              <a:rPr lang="en-US" sz="2400" dirty="0"/>
              <a:t>The crimes were categorized according to severity and impact to travelers.</a:t>
            </a:r>
          </a:p>
          <a:p>
            <a:r>
              <a:rPr lang="en-US" sz="2400" dirty="0"/>
              <a:t>Only data that had geographic coordinates and a description of the crime were kept:</a:t>
            </a:r>
          </a:p>
          <a:p>
            <a:pPr lvl="1"/>
            <a:r>
              <a:rPr lang="en-US" sz="2400" dirty="0"/>
              <a:t>15713 datapoints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082330748"/>
              </p:ext>
            </p:extLst>
          </p:nvPr>
        </p:nvGraphicFramePr>
        <p:xfrm>
          <a:off x="6172200" y="1371600"/>
          <a:ext cx="5791200" cy="5121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3">
            <a:extLst>
              <a:ext uri="{FF2B5EF4-FFF2-40B4-BE49-F238E27FC236}">
                <a16:creationId xmlns:a16="http://schemas.microsoft.com/office/drawing/2014/main" id="{AD1D6888-737F-456B-8715-AEC3E56880FD}"/>
              </a:ext>
            </a:extLst>
          </p:cNvPr>
          <p:cNvSpPr txBox="1">
            <a:spLocks/>
          </p:cNvSpPr>
          <p:nvPr/>
        </p:nvSpPr>
        <p:spPr>
          <a:xfrm>
            <a:off x="7239000" y="732402"/>
            <a:ext cx="3657600" cy="410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CRIME CATEGORIES</a:t>
            </a:r>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35" y="304800"/>
            <a:ext cx="4562061" cy="762000"/>
          </a:xfrm>
        </p:spPr>
        <p:txBody>
          <a:bodyPr>
            <a:normAutofit fontScale="90000"/>
          </a:bodyPr>
          <a:lstStyle/>
          <a:p>
            <a:r>
              <a:rPr lang="en-US" sz="4000" dirty="0"/>
              <a:t>Stage 2: Processing</a:t>
            </a:r>
          </a:p>
        </p:txBody>
      </p:sp>
      <p:sp>
        <p:nvSpPr>
          <p:cNvPr id="5" name="Content Placeholder 3"/>
          <p:cNvSpPr>
            <a:spLocks noGrp="1"/>
          </p:cNvSpPr>
          <p:nvPr>
            <p:ph sz="half" idx="1"/>
          </p:nvPr>
        </p:nvSpPr>
        <p:spPr>
          <a:xfrm>
            <a:off x="510209" y="1295400"/>
            <a:ext cx="5105400" cy="5715000"/>
          </a:xfrm>
        </p:spPr>
        <p:txBody>
          <a:bodyPr>
            <a:normAutofit/>
          </a:bodyPr>
          <a:lstStyle/>
          <a:p>
            <a:r>
              <a:rPr lang="en-US" sz="2400" dirty="0"/>
              <a:t>Given initial position A and desired position B, we calculate the possible routes.</a:t>
            </a:r>
          </a:p>
          <a:p>
            <a:r>
              <a:rPr lang="en-US" sz="2400" dirty="0"/>
              <a:t>We keep only routes that are at most 2 times slower than the fastest route.</a:t>
            </a:r>
          </a:p>
          <a:p>
            <a:r>
              <a:rPr lang="en-US" sz="2400" dirty="0"/>
              <a:t>We determine the safety of the routes by analyzing the proximity and severity of the nearest 1% of crimes (157 data) to each point in the route.</a:t>
            </a:r>
          </a:p>
        </p:txBody>
      </p:sp>
      <p:sp>
        <p:nvSpPr>
          <p:cNvPr id="8" name="Content Placeholder 3">
            <a:extLst>
              <a:ext uri="{FF2B5EF4-FFF2-40B4-BE49-F238E27FC236}">
                <a16:creationId xmlns:a16="http://schemas.microsoft.com/office/drawing/2014/main" id="{E53917C9-9EF7-4EDB-8096-D1B7A667BF78}"/>
              </a:ext>
            </a:extLst>
          </p:cNvPr>
          <p:cNvSpPr txBox="1">
            <a:spLocks/>
          </p:cNvSpPr>
          <p:nvPr/>
        </p:nvSpPr>
        <p:spPr>
          <a:xfrm>
            <a:off x="6324600" y="1295400"/>
            <a:ext cx="5105400" cy="3962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For example:</a:t>
            </a:r>
          </a:p>
          <a:p>
            <a:r>
              <a:rPr lang="en-US" sz="2400" dirty="0"/>
              <a:t>Given a route with points x, y, and z</a:t>
            </a:r>
          </a:p>
          <a:p>
            <a:r>
              <a:rPr lang="en-US" sz="2400" dirty="0"/>
              <a:t>We determine the safety of the route by analyzing the nearest 153 crimes to each route point</a:t>
            </a:r>
          </a:p>
          <a:p>
            <a:r>
              <a:rPr lang="en-US" sz="2400" dirty="0"/>
              <a:t> After that, we can define which route is safest (while still time efficient).</a:t>
            </a:r>
          </a:p>
        </p:txBody>
      </p:sp>
    </p:spTree>
    <p:extLst>
      <p:ext uri="{BB962C8B-B14F-4D97-AF65-F5344CB8AC3E}">
        <p14:creationId xmlns:p14="http://schemas.microsoft.com/office/powerpoint/2010/main" val="199829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Stage 3: Display</a:t>
            </a:r>
          </a:p>
        </p:txBody>
      </p:sp>
      <p:sp>
        <p:nvSpPr>
          <p:cNvPr id="8" name="Content Placeholder 3">
            <a:extLst>
              <a:ext uri="{FF2B5EF4-FFF2-40B4-BE49-F238E27FC236}">
                <a16:creationId xmlns:a16="http://schemas.microsoft.com/office/drawing/2014/main" id="{E53917C9-9EF7-4EDB-8096-D1B7A667BF78}"/>
              </a:ext>
            </a:extLst>
          </p:cNvPr>
          <p:cNvSpPr txBox="1">
            <a:spLocks/>
          </p:cNvSpPr>
          <p:nvPr/>
        </p:nvSpPr>
        <p:spPr>
          <a:xfrm>
            <a:off x="6629400" y="2514600"/>
            <a:ext cx="51054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r>
              <a:rPr lang="en-US" sz="2800" dirty="0"/>
              <a:t>Together with the map, the program outputs the directions of the safest rote for the ser to follow</a:t>
            </a:r>
          </a:p>
        </p:txBody>
      </p:sp>
      <p:sp>
        <p:nvSpPr>
          <p:cNvPr id="6" name="Content Placeholder 3">
            <a:extLst>
              <a:ext uri="{FF2B5EF4-FFF2-40B4-BE49-F238E27FC236}">
                <a16:creationId xmlns:a16="http://schemas.microsoft.com/office/drawing/2014/main" id="{B407497A-DEEF-45A1-B2F0-100A7A3A383D}"/>
              </a:ext>
            </a:extLst>
          </p:cNvPr>
          <p:cNvSpPr txBox="1">
            <a:spLocks/>
          </p:cNvSpPr>
          <p:nvPr/>
        </p:nvSpPr>
        <p:spPr>
          <a:xfrm>
            <a:off x="490330" y="2346326"/>
            <a:ext cx="4005470" cy="4664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r>
              <a:rPr lang="en-US" sz="2400" dirty="0"/>
              <a:t>Map display all analyzed routes</a:t>
            </a:r>
          </a:p>
          <a:p>
            <a:r>
              <a:rPr lang="en-US" sz="2400" dirty="0"/>
              <a:t>Safest route is green</a:t>
            </a:r>
          </a:p>
          <a:p>
            <a:r>
              <a:rPr lang="en-US" sz="2400" dirty="0"/>
              <a:t>Dangerous routes are shades of red</a:t>
            </a:r>
          </a:p>
        </p:txBody>
      </p:sp>
      <p:sp>
        <p:nvSpPr>
          <p:cNvPr id="4" name="Content Placeholder 3">
            <a:extLst>
              <a:ext uri="{FF2B5EF4-FFF2-40B4-BE49-F238E27FC236}">
                <a16:creationId xmlns:a16="http://schemas.microsoft.com/office/drawing/2014/main" id="{F6E27DB6-2AC0-407B-A9A3-FBEB84CC1EBF}"/>
              </a:ext>
            </a:extLst>
          </p:cNvPr>
          <p:cNvSpPr>
            <a:spLocks noGrp="1"/>
          </p:cNvSpPr>
          <p:nvPr>
            <p:ph sz="half" idx="1"/>
          </p:nvPr>
        </p:nvSpPr>
        <p:spPr/>
        <p:txBody>
          <a:bodyPr/>
          <a:lstStyle/>
          <a:p>
            <a:pPr marL="0" indent="0">
              <a:buNone/>
            </a:pPr>
            <a:endParaRPr lang="en-US" dirty="0"/>
          </a:p>
        </p:txBody>
      </p:sp>
    </p:spTree>
    <p:extLst>
      <p:ext uri="{BB962C8B-B14F-4D97-AF65-F5344CB8AC3E}">
        <p14:creationId xmlns:p14="http://schemas.microsoft.com/office/powerpoint/2010/main" val="88844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A5723AE-1391-4223-B07C-DA627DC7AD9D}"/>
              </a:ext>
            </a:extLst>
          </p:cNvPr>
          <p:cNvSpPr>
            <a:spLocks noGrp="1"/>
          </p:cNvSpPr>
          <p:nvPr>
            <p:ph sz="half" idx="1"/>
          </p:nvPr>
        </p:nvSpPr>
        <p:spPr>
          <a:xfrm>
            <a:off x="838200" y="1825625"/>
            <a:ext cx="5029200" cy="4351338"/>
          </a:xfrm>
        </p:spPr>
        <p:txBody>
          <a:bodyPr>
            <a:normAutofit fontScale="85000" lnSpcReduction="20000"/>
          </a:bodyPr>
          <a:lstStyle/>
          <a:p>
            <a:pPr marL="0" indent="0">
              <a:buNone/>
            </a:pPr>
            <a:r>
              <a:rPr lang="en-US" dirty="0"/>
              <a:t>---------------- SAFEST DIRECTIONS  ---------------</a:t>
            </a:r>
          </a:p>
          <a:p>
            <a:r>
              <a:rPr lang="en-US" dirty="0"/>
              <a:t>Start out going south on N Charles St toward Art Museum Dr.</a:t>
            </a:r>
          </a:p>
          <a:p>
            <a:r>
              <a:rPr lang="en-US" dirty="0"/>
              <a:t>Turn right onto Art Museum Dr.</a:t>
            </a:r>
          </a:p>
          <a:p>
            <a:r>
              <a:rPr lang="en-US" dirty="0"/>
              <a:t>Art Museum Dr becomes N Howard St.</a:t>
            </a:r>
          </a:p>
          <a:p>
            <a:r>
              <a:rPr lang="en-US" dirty="0"/>
              <a:t>Turn left onto W 28th St.</a:t>
            </a:r>
          </a:p>
          <a:p>
            <a:r>
              <a:rPr lang="en-US" dirty="0"/>
              <a:t>Turn right onto Saint Paul St/MD-139.</a:t>
            </a:r>
          </a:p>
          <a:p>
            <a:r>
              <a:rPr lang="en-US" dirty="0"/>
              <a:t>Turn left onto E 25th St.</a:t>
            </a:r>
          </a:p>
          <a:p>
            <a:r>
              <a:rPr lang="en-US" dirty="0"/>
              <a:t>Turn slight right onto N Wolfe St.</a:t>
            </a:r>
          </a:p>
          <a:p>
            <a:r>
              <a:rPr lang="en-US" dirty="0"/>
              <a:t>Turn right onto E Madison St.</a:t>
            </a:r>
          </a:p>
          <a:p>
            <a:r>
              <a:rPr lang="en-US" dirty="0"/>
              <a:t>1710 E MADISON ST is on the right.</a:t>
            </a:r>
          </a:p>
        </p:txBody>
      </p:sp>
      <p:sp>
        <p:nvSpPr>
          <p:cNvPr id="7" name="Title 6">
            <a:extLst>
              <a:ext uri="{FF2B5EF4-FFF2-40B4-BE49-F238E27FC236}">
                <a16:creationId xmlns:a16="http://schemas.microsoft.com/office/drawing/2014/main" id="{2C02DED9-BDBC-40A1-AFD8-1E24C3767221}"/>
              </a:ext>
            </a:extLst>
          </p:cNvPr>
          <p:cNvSpPr>
            <a:spLocks noGrp="1"/>
          </p:cNvSpPr>
          <p:nvPr>
            <p:ph type="title"/>
          </p:nvPr>
        </p:nvSpPr>
        <p:spPr/>
        <p:txBody>
          <a:bodyPr/>
          <a:lstStyle/>
          <a:p>
            <a:r>
              <a:rPr lang="en-US" dirty="0"/>
              <a:t>Example: Going from Homewood Campus to Medical Campus</a:t>
            </a:r>
          </a:p>
        </p:txBody>
      </p:sp>
      <p:pic>
        <p:nvPicPr>
          <p:cNvPr id="8" name="Picture 7">
            <a:extLst>
              <a:ext uri="{FF2B5EF4-FFF2-40B4-BE49-F238E27FC236}">
                <a16:creationId xmlns:a16="http://schemas.microsoft.com/office/drawing/2014/main" id="{AD3DDDFC-F855-43FF-AD40-5F61B7B84C27}"/>
              </a:ext>
            </a:extLst>
          </p:cNvPr>
          <p:cNvPicPr>
            <a:picLocks noChangeAspect="1"/>
          </p:cNvPicPr>
          <p:nvPr/>
        </p:nvPicPr>
        <p:blipFill>
          <a:blip r:embed="rId2"/>
          <a:stretch>
            <a:fillRect/>
          </a:stretch>
        </p:blipFill>
        <p:spPr>
          <a:xfrm>
            <a:off x="6324602" y="1510350"/>
            <a:ext cx="5165213" cy="4977500"/>
          </a:xfrm>
          <a:prstGeom prst="rect">
            <a:avLst/>
          </a:prstGeom>
        </p:spPr>
      </p:pic>
    </p:spTree>
    <p:extLst>
      <p:ext uri="{BB962C8B-B14F-4D97-AF65-F5344CB8AC3E}">
        <p14:creationId xmlns:p14="http://schemas.microsoft.com/office/powerpoint/2010/main" val="305764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79</TotalTime>
  <Words>418</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Schoolbook</vt:lpstr>
      <vt:lpstr>CITY SKETCH 16X9</vt:lpstr>
      <vt:lpstr>BMORE SAVE</vt:lpstr>
      <vt:lpstr>Problem</vt:lpstr>
      <vt:lpstr>Objective</vt:lpstr>
      <vt:lpstr>How it Works Stage 1: Database</vt:lpstr>
      <vt:lpstr>Stage 2: Processing</vt:lpstr>
      <vt:lpstr>Stage 3: Display</vt:lpstr>
      <vt:lpstr>Example: Going from Homewood Campus to Medical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SAVE</dc:title>
  <dc:creator>Giovanna Lemos Ribeiro</dc:creator>
  <cp:lastModifiedBy>Giovanna Lemos Ribeiro</cp:lastModifiedBy>
  <cp:revision>6</cp:revision>
  <dcterms:created xsi:type="dcterms:W3CDTF">2018-09-15T13:00:26Z</dcterms:created>
  <dcterms:modified xsi:type="dcterms:W3CDTF">2018-09-15T14:20:04Z</dcterms:modified>
</cp:coreProperties>
</file>