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102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7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FBBB-9DC2-4B43-8822-8870344630B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6C31A-A611-48BA-B73F-F7D7DAB5C7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0153" y="193183"/>
            <a:ext cx="11861442" cy="4478371"/>
            <a:chOff x="2331077" y="1034104"/>
            <a:chExt cx="6068028" cy="2962428"/>
          </a:xfrm>
        </p:grpSpPr>
        <p:grpSp>
          <p:nvGrpSpPr>
            <p:cNvPr id="7" name="Group 6"/>
            <p:cNvGrpSpPr/>
            <p:nvPr/>
          </p:nvGrpSpPr>
          <p:grpSpPr>
            <a:xfrm>
              <a:off x="2331077" y="1034104"/>
              <a:ext cx="6068028" cy="2934259"/>
              <a:chOff x="0" y="0"/>
              <a:chExt cx="5629275" cy="192405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5629275" cy="1924050"/>
                <a:chOff x="0" y="0"/>
                <a:chExt cx="5629275" cy="192405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0" y="71193"/>
                  <a:ext cx="933450" cy="1767132"/>
                  <a:chOff x="0" y="42618"/>
                  <a:chExt cx="933450" cy="1767132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19050" y="42618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1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9525" y="51435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2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9525" y="100012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3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0" y="147637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 4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695823" y="61710"/>
                  <a:ext cx="933452" cy="1767090"/>
                  <a:chOff x="-2" y="33135"/>
                  <a:chExt cx="933452" cy="176709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-2" y="3313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1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9525" y="504825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2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9525" y="99060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3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19050" y="1466850"/>
                    <a:ext cx="914400" cy="333375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File 4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162175" y="143636"/>
                  <a:ext cx="1190625" cy="1599439"/>
                  <a:chOff x="0" y="-27814"/>
                  <a:chExt cx="1190625" cy="1599439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0" y="-27814"/>
                    <a:ext cx="1162050" cy="55245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1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9525" y="523872"/>
                    <a:ext cx="1162051" cy="523876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</a:t>
                    </a: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28575" y="1047749"/>
                    <a:ext cx="1162050" cy="523876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 </a:t>
                    </a: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955714" y="19050"/>
                  <a:ext cx="1128157" cy="1905000"/>
                  <a:chOff x="-92036" y="0"/>
                  <a:chExt cx="1128157" cy="19050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0" y="0"/>
                    <a:ext cx="1019175" cy="1905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  <a:softEdge rad="127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92036" y="837711"/>
                    <a:ext cx="1128157" cy="8900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Assignments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514725" y="0"/>
                  <a:ext cx="1033462" cy="1905000"/>
                  <a:chOff x="0" y="0"/>
                  <a:chExt cx="1033462" cy="19050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0" y="0"/>
                    <a:ext cx="1019175" cy="1905000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  <a:softEdge rad="3175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" y="804255"/>
                    <a:ext cx="990600" cy="85785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Policy 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Rules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3324225" y="219075"/>
                <a:ext cx="1390650" cy="1524000"/>
                <a:chOff x="0" y="0"/>
                <a:chExt cx="1390650" cy="1524000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0" y="0"/>
                  <a:ext cx="1352550" cy="142875"/>
                </a:xfrm>
                <a:prstGeom prst="straightConnector1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9525" y="161925"/>
                  <a:ext cx="1381125" cy="3429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0" y="76200"/>
                  <a:ext cx="1343025" cy="6096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9525" y="704850"/>
                  <a:ext cx="1362075" cy="7715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V="1">
                  <a:off x="47625" y="1019175"/>
                  <a:ext cx="1333500" cy="1905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8100" y="1219200"/>
                  <a:ext cx="1343025" cy="3048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914400" y="190500"/>
                <a:ext cx="1314450" cy="1514475"/>
                <a:chOff x="0" y="0"/>
                <a:chExt cx="1314450" cy="1514475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9525" y="0"/>
                  <a:ext cx="1238250" cy="19050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38100" y="19050"/>
                  <a:ext cx="1276350" cy="11334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0" y="266700"/>
                  <a:ext cx="1238250" cy="2762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9525" y="990600"/>
                  <a:ext cx="1257300" cy="25019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9525" y="771525"/>
                  <a:ext cx="1228725" cy="7143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19050" y="1314450"/>
                  <a:ext cx="1257300" cy="20002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</p:grpSp>
        <p:sp>
          <p:nvSpPr>
            <p:cNvPr id="44" name="Oval 43"/>
            <p:cNvSpPr/>
            <p:nvPr/>
          </p:nvSpPr>
          <p:spPr>
            <a:xfrm>
              <a:off x="6151328" y="1091325"/>
              <a:ext cx="1098611" cy="290520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5155" y="167425"/>
            <a:ext cx="10676585" cy="5114045"/>
            <a:chOff x="0" y="0"/>
            <a:chExt cx="4743450" cy="3009900"/>
          </a:xfrm>
        </p:grpSpPr>
        <p:grpSp>
          <p:nvGrpSpPr>
            <p:cNvPr id="5" name="Group 4"/>
            <p:cNvGrpSpPr/>
            <p:nvPr/>
          </p:nvGrpSpPr>
          <p:grpSpPr>
            <a:xfrm>
              <a:off x="47625" y="247650"/>
              <a:ext cx="4695825" cy="2762250"/>
              <a:chOff x="0" y="0"/>
              <a:chExt cx="4695825" cy="27622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0" y="700087"/>
                <a:ext cx="4695825" cy="2062163"/>
                <a:chOff x="0" y="-4763"/>
                <a:chExt cx="4695825" cy="206216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52425" y="523875"/>
                  <a:ext cx="2019300" cy="1533525"/>
                  <a:chOff x="0" y="0"/>
                  <a:chExt cx="2019300" cy="1533525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0" y="0"/>
                    <a:ext cx="2019300" cy="1476375"/>
                    <a:chOff x="0" y="0"/>
                    <a:chExt cx="2019300" cy="1476375"/>
                  </a:xfrm>
                </p:grpSpPr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62000" y="190500"/>
                      <a:ext cx="571500" cy="12858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Oval 45"/>
                    <p:cNvSpPr/>
                    <p:nvPr/>
                  </p:nvSpPr>
                  <p:spPr>
                    <a:xfrm>
                      <a:off x="1000125" y="400050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1000125" y="69532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009650" y="120967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1095375" y="0"/>
                      <a:ext cx="514350" cy="439420"/>
                      <a:chOff x="0" y="0"/>
                      <a:chExt cx="514350" cy="439420"/>
                    </a:xfrm>
                  </p:grpSpPr>
                  <p:cxnSp>
                    <p:nvCxnSpPr>
                      <p:cNvPr id="59" name="Straight Arrow Connector 58"/>
                      <p:cNvCxnSpPr/>
                      <p:nvPr/>
                    </p:nvCxnSpPr>
                    <p:spPr>
                      <a:xfrm flipV="1">
                        <a:off x="0" y="0"/>
                        <a:ext cx="514350" cy="43815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60" name="Straight Arrow Connector 59"/>
                      <p:cNvCxnSpPr/>
                      <p:nvPr/>
                    </p:nvCxnSpPr>
                    <p:spPr>
                      <a:xfrm flipV="1">
                        <a:off x="9525" y="38100"/>
                        <a:ext cx="457200" cy="40132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1085850" y="152400"/>
                      <a:ext cx="676275" cy="590550"/>
                      <a:chOff x="0" y="0"/>
                      <a:chExt cx="514350" cy="439420"/>
                    </a:xfrm>
                  </p:grpSpPr>
                  <p:cxnSp>
                    <p:nvCxnSpPr>
                      <p:cNvPr id="57" name="Straight Arrow Connector 56"/>
                      <p:cNvCxnSpPr/>
                      <p:nvPr/>
                    </p:nvCxnSpPr>
                    <p:spPr>
                      <a:xfrm flipV="1">
                        <a:off x="0" y="0"/>
                        <a:ext cx="514350" cy="43815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 flipV="1">
                        <a:off x="9525" y="38100"/>
                        <a:ext cx="457200" cy="401320"/>
                      </a:xfrm>
                      <a:prstGeom prst="straightConnector1">
                        <a:avLst/>
                      </a:prstGeom>
                      <a:noFill/>
                      <a:ln w="9525" cap="flat" cmpd="sng" algn="ctr">
                        <a:solidFill>
                          <a:sysClr val="windowText" lastClr="000000"/>
                        </a:solidFill>
                        <a:prstDash val="solid"/>
                        <a:tailEnd type="triangle"/>
                      </a:ln>
                      <a:effectLst/>
                    </p:spPr>
                  </p:cxnSp>
                </p:grp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104900" y="238125"/>
                      <a:ext cx="914400" cy="1017496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 flipH="1" flipV="1">
                      <a:off x="466725" y="0"/>
                      <a:ext cx="533400" cy="4191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flipH="1" flipV="1">
                      <a:off x="361950" y="133350"/>
                      <a:ext cx="619125" cy="58801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flipH="1" flipV="1">
                      <a:off x="0" y="247650"/>
                      <a:ext cx="981075" cy="10287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</p:grpSp>
              <p:sp>
                <p:nvSpPr>
                  <p:cNvPr id="42" name="Text Box 241"/>
                  <p:cNvSpPr txBox="1"/>
                  <p:nvPr/>
                </p:nvSpPr>
                <p:spPr>
                  <a:xfrm>
                    <a:off x="1299457" y="509588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roles</a:t>
                    </a:r>
                  </a:p>
                </p:txBody>
              </p:sp>
              <p:sp>
                <p:nvSpPr>
                  <p:cNvPr id="43" name="Text Box 242"/>
                  <p:cNvSpPr txBox="1"/>
                  <p:nvPr/>
                </p:nvSpPr>
                <p:spPr>
                  <a:xfrm>
                    <a:off x="342900" y="466725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</a:p>
                </p:txBody>
              </p:sp>
              <p:sp>
                <p:nvSpPr>
                  <p:cNvPr id="44" name="Text Box 243"/>
                  <p:cNvSpPr txBox="1"/>
                  <p:nvPr/>
                </p:nvSpPr>
                <p:spPr>
                  <a:xfrm>
                    <a:off x="1081088" y="1057275"/>
                    <a:ext cx="781050" cy="4762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Sessions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0" y="-4763"/>
                  <a:ext cx="4695825" cy="766763"/>
                  <a:chOff x="0" y="-4763"/>
                  <a:chExt cx="4695825" cy="766763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0" y="85725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943100" y="76200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867150" y="76200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Permissions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771775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838200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sp>
                <p:nvSpPr>
                  <p:cNvPr id="29" name="Text Box 245"/>
                  <p:cNvSpPr txBox="1"/>
                  <p:nvPr/>
                </p:nvSpPr>
                <p:spPr>
                  <a:xfrm>
                    <a:off x="2914649" y="13735"/>
                    <a:ext cx="876300" cy="61912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PA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Permission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Assignment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Text Box 246"/>
                  <p:cNvSpPr txBox="1"/>
                  <p:nvPr/>
                </p:nvSpPr>
                <p:spPr>
                  <a:xfrm>
                    <a:off x="952558" y="-4763"/>
                    <a:ext cx="876300" cy="6096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UA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Assignment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847850" y="0"/>
                <a:ext cx="990600" cy="866775"/>
                <a:chOff x="0" y="19050"/>
                <a:chExt cx="990600" cy="866775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8575" y="438150"/>
                  <a:ext cx="952500" cy="447675"/>
                  <a:chOff x="0" y="0"/>
                  <a:chExt cx="952500" cy="447675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0" y="0"/>
                    <a:ext cx="9525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752475" y="0"/>
                    <a:ext cx="200025" cy="44767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9525" y="0"/>
                    <a:ext cx="228600" cy="42862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" name="Text Box 293"/>
                <p:cNvSpPr txBox="1"/>
                <p:nvPr/>
              </p:nvSpPr>
              <p:spPr>
                <a:xfrm>
                  <a:off x="0" y="19050"/>
                  <a:ext cx="990600" cy="4572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RH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Role Hierarchy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0" y="0"/>
              <a:ext cx="3409950" cy="1743075"/>
              <a:chOff x="0" y="0"/>
              <a:chExt cx="3409950" cy="174307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0" y="0"/>
                <a:ext cx="1143000" cy="3429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Constraints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162050" y="171449"/>
                <a:ext cx="2247900" cy="752476"/>
                <a:chOff x="9525" y="-1"/>
                <a:chExt cx="2247900" cy="752476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525" y="-1"/>
                  <a:ext cx="22479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57425" y="0"/>
                  <a:ext cx="0" cy="75247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19150" y="342900"/>
                <a:ext cx="1085850" cy="1400175"/>
                <a:chOff x="0" y="0"/>
                <a:chExt cx="1085850" cy="1400175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0" y="0"/>
                  <a:ext cx="1085850" cy="2857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9525" y="9525"/>
                  <a:ext cx="485775" cy="4762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9050" y="9525"/>
                  <a:ext cx="447675" cy="139065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2721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99245" y="283335"/>
            <a:ext cx="11410682" cy="3853389"/>
            <a:chOff x="4520485" y="1455313"/>
            <a:chExt cx="4237148" cy="1843613"/>
          </a:xfrm>
        </p:grpSpPr>
        <p:grpSp>
          <p:nvGrpSpPr>
            <p:cNvPr id="3" name="Group 2"/>
            <p:cNvGrpSpPr/>
            <p:nvPr/>
          </p:nvGrpSpPr>
          <p:grpSpPr>
            <a:xfrm>
              <a:off x="4520485" y="1455313"/>
              <a:ext cx="4237148" cy="1843613"/>
              <a:chOff x="0" y="0"/>
              <a:chExt cx="3981450" cy="1809750"/>
            </a:xfrm>
            <a:noFill/>
          </p:grpSpPr>
          <p:grpSp>
            <p:nvGrpSpPr>
              <p:cNvPr id="5" name="Group 4"/>
              <p:cNvGrpSpPr/>
              <p:nvPr/>
            </p:nvGrpSpPr>
            <p:grpSpPr>
              <a:xfrm>
                <a:off x="2647950" y="9525"/>
                <a:ext cx="1333500" cy="1800225"/>
                <a:chOff x="0" y="0"/>
                <a:chExt cx="1333500" cy="1800225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1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525" y="504825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2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9525" y="99060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3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9050" y="1466850"/>
                  <a:ext cx="1314450" cy="333375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Permission 4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1190625" cy="1737185"/>
                <a:chOff x="0" y="0"/>
                <a:chExt cx="1190625" cy="1737185"/>
              </a:xfrm>
              <a:grpFill/>
            </p:grpSpPr>
            <p:sp>
              <p:nvSpPr>
                <p:cNvPr id="12" name="Oval 11"/>
                <p:cNvSpPr/>
                <p:nvPr/>
              </p:nvSpPr>
              <p:spPr>
                <a:xfrm>
                  <a:off x="0" y="0"/>
                  <a:ext cx="1162050" cy="528708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Senior role 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8575" y="1200152"/>
                  <a:ext cx="1162050" cy="537033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rPr>
                    <a:t>Junior role </a:t>
                  </a: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4" name="Straight Arrow Connector 13"/>
                <p:cNvCxnSpPr>
                  <a:stCxn id="12" idx="4"/>
                </p:cNvCxnSpPr>
                <p:nvPr/>
              </p:nvCxnSpPr>
              <p:spPr>
                <a:xfrm>
                  <a:off x="581025" y="528708"/>
                  <a:ext cx="19050" cy="647332"/>
                </a:xfrm>
                <a:prstGeom prst="straightConnector1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dash"/>
                  <a:tailEnd type="triangle"/>
                </a:ln>
                <a:effectLst/>
              </p:spPr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1162050" y="228601"/>
                <a:ext cx="1514475" cy="1438274"/>
                <a:chOff x="-9525" y="1"/>
                <a:chExt cx="1514475" cy="1438274"/>
              </a:xfrm>
              <a:grpFill/>
            </p:grpSpPr>
            <p:cxnSp>
              <p:nvCxnSpPr>
                <p:cNvPr id="8" name="Straight Arrow Connector 7"/>
                <p:cNvCxnSpPr>
                  <a:stCxn id="12" idx="6"/>
                </p:cNvCxnSpPr>
                <p:nvPr/>
              </p:nvCxnSpPr>
              <p:spPr>
                <a:xfrm flipV="1">
                  <a:off x="-9524" y="1"/>
                  <a:ext cx="1476374" cy="35754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9" name="Straight Arrow Connector 8"/>
                <p:cNvCxnSpPr>
                  <a:stCxn id="12" idx="6"/>
                </p:cNvCxnSpPr>
                <p:nvPr/>
              </p:nvCxnSpPr>
              <p:spPr>
                <a:xfrm>
                  <a:off x="-9525" y="35755"/>
                  <a:ext cx="1495424" cy="46907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0" name="Straight Arrow Connector 9"/>
                <p:cNvCxnSpPr>
                  <a:stCxn id="13" idx="6"/>
                </p:cNvCxnSpPr>
                <p:nvPr/>
              </p:nvCxnSpPr>
              <p:spPr>
                <a:xfrm>
                  <a:off x="19050" y="1240069"/>
                  <a:ext cx="1485900" cy="19820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1" name="Straight Arrow Connector 10"/>
                <p:cNvCxnSpPr>
                  <a:stCxn id="13" idx="6"/>
                </p:cNvCxnSpPr>
                <p:nvPr/>
              </p:nvCxnSpPr>
              <p:spPr>
                <a:xfrm flipV="1">
                  <a:off x="19050" y="1009651"/>
                  <a:ext cx="1457325" cy="230418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</p:grpSp>
        <p:cxnSp>
          <p:nvCxnSpPr>
            <p:cNvPr id="21" name="Straight Arrow Connector 20"/>
            <p:cNvCxnSpPr>
              <a:stCxn id="12" idx="4"/>
              <a:endCxn id="17" idx="1"/>
            </p:cNvCxnSpPr>
            <p:nvPr/>
          </p:nvCxnSpPr>
          <p:spPr>
            <a:xfrm>
              <a:off x="5138825" y="1993914"/>
              <a:ext cx="2209805" cy="65004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8" idx="1"/>
            </p:cNvCxnSpPr>
            <p:nvPr/>
          </p:nvCxnSpPr>
          <p:spPr>
            <a:xfrm>
              <a:off x="5138825" y="1993914"/>
              <a:ext cx="2219941" cy="113520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4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2275" y="231821"/>
            <a:ext cx="11255292" cy="4547810"/>
            <a:chOff x="2490097" y="2382564"/>
            <a:chExt cx="5121317" cy="2287238"/>
          </a:xfrm>
        </p:grpSpPr>
        <p:grpSp>
          <p:nvGrpSpPr>
            <p:cNvPr id="35" name="Group 34"/>
            <p:cNvGrpSpPr/>
            <p:nvPr/>
          </p:nvGrpSpPr>
          <p:grpSpPr>
            <a:xfrm>
              <a:off x="2490097" y="2382564"/>
              <a:ext cx="5121317" cy="2287238"/>
              <a:chOff x="47625" y="1028700"/>
              <a:chExt cx="4695825" cy="205278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7625" y="1028700"/>
                <a:ext cx="4695825" cy="2052785"/>
                <a:chOff x="0" y="76200"/>
                <a:chExt cx="4695825" cy="20527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352425" y="523875"/>
                  <a:ext cx="2019300" cy="1605111"/>
                  <a:chOff x="0" y="0"/>
                  <a:chExt cx="2019300" cy="1605111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0" y="0"/>
                    <a:ext cx="2019300" cy="1476375"/>
                    <a:chOff x="0" y="0"/>
                    <a:chExt cx="2019300" cy="1476375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762000" y="190500"/>
                      <a:ext cx="571500" cy="12858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000125" y="400050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00125" y="69532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1009650" y="1209675"/>
                      <a:ext cx="76200" cy="142875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flipV="1">
                      <a:off x="1095375" y="0"/>
                      <a:ext cx="514350" cy="43815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 flipV="1">
                      <a:off x="1085850" y="152400"/>
                      <a:ext cx="676275" cy="588843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 flipV="1">
                      <a:off x="1104900" y="238125"/>
                      <a:ext cx="914400" cy="1017496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H="1" flipV="1">
                      <a:off x="466725" y="0"/>
                      <a:ext cx="533400" cy="4191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5" name="Straight Arrow Connector 84"/>
                    <p:cNvCxnSpPr/>
                    <p:nvPr/>
                  </p:nvCxnSpPr>
                  <p:spPr>
                    <a:xfrm flipH="1" flipV="1">
                      <a:off x="361950" y="133350"/>
                      <a:ext cx="619125" cy="58801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86" name="Straight Arrow Connector 85"/>
                    <p:cNvCxnSpPr/>
                    <p:nvPr/>
                  </p:nvCxnSpPr>
                  <p:spPr>
                    <a:xfrm flipH="1" flipV="1">
                      <a:off x="0" y="247650"/>
                      <a:ext cx="981075" cy="102870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tailEnd type="triangle"/>
                    </a:ln>
                    <a:effectLst/>
                  </p:spPr>
                </p:cxnSp>
              </p:grpSp>
              <p:sp>
                <p:nvSpPr>
                  <p:cNvPr id="74" name="Text Box 241"/>
                  <p:cNvSpPr txBox="1"/>
                  <p:nvPr/>
                </p:nvSpPr>
                <p:spPr>
                  <a:xfrm>
                    <a:off x="1375905" y="497654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roles</a:t>
                    </a:r>
                  </a:p>
                </p:txBody>
              </p:sp>
              <p:sp>
                <p:nvSpPr>
                  <p:cNvPr id="75" name="Text Box 242"/>
                  <p:cNvSpPr txBox="1"/>
                  <p:nvPr/>
                </p:nvSpPr>
                <p:spPr>
                  <a:xfrm>
                    <a:off x="442924" y="585734"/>
                    <a:ext cx="523875" cy="2857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users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Text Box 243"/>
                  <p:cNvSpPr txBox="1"/>
                  <p:nvPr/>
                </p:nvSpPr>
                <p:spPr>
                  <a:xfrm>
                    <a:off x="142655" y="1128861"/>
                    <a:ext cx="781050" cy="47625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Sessions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0" y="76200"/>
                  <a:ext cx="4695825" cy="685800"/>
                  <a:chOff x="0" y="76200"/>
                  <a:chExt cx="4695825" cy="685800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0" y="85725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1943100" y="76200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Roles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867150" y="76200"/>
                    <a:ext cx="828675" cy="676275"/>
                    <a:chOff x="0" y="0"/>
                    <a:chExt cx="828675" cy="676275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19050" y="0"/>
                      <a:ext cx="809625" cy="676275"/>
                    </a:xfrm>
                    <a:prstGeom prst="ellipse">
                      <a:avLst/>
                    </a:prstGeom>
                    <a:noFill/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95250"/>
                      <a:ext cx="828675" cy="4749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Permissions</a:t>
                      </a: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2771775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38200" y="409575"/>
                    <a:ext cx="1114425" cy="0"/>
                    <a:chOff x="0" y="0"/>
                    <a:chExt cx="1114425" cy="0"/>
                  </a:xfrm>
                </p:grpSpPr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>
                      <a:off x="0" y="0"/>
                      <a:ext cx="1114425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47625" y="0"/>
                      <a:ext cx="1009650" cy="0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  <a:headEnd type="triangle"/>
                      <a:tailEnd type="triangle"/>
                    </a:ln>
                    <a:effectLst/>
                  </p:spPr>
                </p:cxnSp>
              </p:grpSp>
              <p:sp>
                <p:nvSpPr>
                  <p:cNvPr id="61" name="Text Box 245"/>
                  <p:cNvSpPr txBox="1"/>
                  <p:nvPr/>
                </p:nvSpPr>
                <p:spPr>
                  <a:xfrm>
                    <a:off x="2914649" y="123826"/>
                    <a:ext cx="876300" cy="61912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PA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Text Box 246"/>
                  <p:cNvSpPr txBox="1"/>
                  <p:nvPr/>
                </p:nvSpPr>
                <p:spPr>
                  <a:xfrm>
                    <a:off x="942975" y="131024"/>
                    <a:ext cx="876300" cy="6096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UA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9" name="Rounded Rectangle 38"/>
              <p:cNvSpPr/>
              <p:nvPr/>
            </p:nvSpPr>
            <p:spPr>
              <a:xfrm>
                <a:off x="3201312" y="2557354"/>
                <a:ext cx="1143000" cy="342900"/>
              </a:xfrm>
              <a:prstGeom prst="round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Constraints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H="1" flipV="1">
              <a:off x="6146695" y="2780547"/>
              <a:ext cx="581733" cy="130526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02755" y="3560591"/>
              <a:ext cx="1725416" cy="52521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3606814" y="3656107"/>
              <a:ext cx="2322728" cy="4297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39" idx="1"/>
            </p:cNvCxnSpPr>
            <p:nvPr/>
          </p:nvCxnSpPr>
          <p:spPr>
            <a:xfrm flipH="1">
              <a:off x="3606814" y="4276840"/>
              <a:ext cx="2322728" cy="266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5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12124" y="231820"/>
            <a:ext cx="11449318" cy="4378359"/>
            <a:chOff x="0" y="0"/>
            <a:chExt cx="3656965" cy="1999488"/>
          </a:xfrm>
        </p:grpSpPr>
        <p:grpSp>
          <p:nvGrpSpPr>
            <p:cNvPr id="5" name="Group 4"/>
            <p:cNvGrpSpPr/>
            <p:nvPr/>
          </p:nvGrpSpPr>
          <p:grpSpPr>
            <a:xfrm>
              <a:off x="1381125" y="1209675"/>
              <a:ext cx="875665" cy="742950"/>
              <a:chOff x="483912" y="1653000"/>
              <a:chExt cx="1085850" cy="79129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83912" y="1653000"/>
                <a:ext cx="1085850" cy="791294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437" y="1662630"/>
                <a:ext cx="1066800" cy="3047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Students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990600"/>
              <a:ext cx="771507" cy="1008888"/>
              <a:chOff x="771525" y="1638555"/>
              <a:chExt cx="771525" cy="100971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71525" y="1638555"/>
                <a:ext cx="771525" cy="1009712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6287" y="1648088"/>
                <a:ext cx="762000" cy="56197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Student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Guardian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86075" y="990600"/>
              <a:ext cx="770890" cy="990600"/>
              <a:chOff x="-120650" y="1455703"/>
              <a:chExt cx="1085850" cy="9908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-120650" y="1455703"/>
                <a:ext cx="1085850" cy="990868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111125" y="1465231"/>
                <a:ext cx="1066799" cy="3048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Staff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171575" y="0"/>
              <a:ext cx="1352550" cy="790575"/>
              <a:chOff x="0" y="0"/>
              <a:chExt cx="1352550" cy="7905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0" y="0"/>
                <a:ext cx="1352550" cy="3041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ysClr val="windowText" lastClr="000000">
                          <a:alpha val="40000"/>
                        </a:sysClr>
                      </a:outerShdw>
                    </a:effectLst>
                    <a:uLnTx/>
                    <a:uFillTx/>
                    <a:latin typeface="Calibri"/>
                    <a:ea typeface="Calibri" panose="020F0502020204030204" pitchFamily="34" charset="0"/>
                    <a:cs typeface="Arial" panose="020B0604020202020204" pitchFamily="34" charset="0"/>
                  </a:rPr>
                  <a:t>USER</a:t>
                </a: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0" y="304800"/>
                <a:ext cx="1352550" cy="48577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524125" y="200025"/>
              <a:ext cx="771525" cy="790577"/>
              <a:chOff x="0" y="0"/>
              <a:chExt cx="771525" cy="790577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771525" y="0"/>
                <a:ext cx="0" cy="79057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0" y="9525"/>
                <a:ext cx="77152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400050" y="200025"/>
              <a:ext cx="771525" cy="790577"/>
              <a:chOff x="0" y="0"/>
              <a:chExt cx="771525" cy="7905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0" y="0"/>
                <a:ext cx="0" cy="79057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0" y="9525"/>
                <a:ext cx="771525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tailEnd type="triangle"/>
              </a:ln>
              <a:effectLst/>
            </p:spPr>
          </p:cxn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1838325" y="781050"/>
              <a:ext cx="0" cy="4286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1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6975" y="309094"/>
            <a:ext cx="11378102" cy="4686590"/>
            <a:chOff x="407493" y="9287"/>
            <a:chExt cx="2817047" cy="1276051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407493" y="9287"/>
              <a:ext cx="2642590" cy="108585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57174"/>
              <a:ext cx="781050" cy="50482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600" y="257173"/>
              <a:ext cx="781050" cy="504825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627609" y="429194"/>
              <a:ext cx="676275" cy="466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Store Report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338715" y="429194"/>
              <a:ext cx="885825" cy="466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SUBMISSION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580030" y="818613"/>
              <a:ext cx="1443868" cy="466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Permission of </a:t>
              </a:r>
              <a:r>
                <a:rPr kumimoji="0" lang="en-US" sz="10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Add </a:t>
              </a:r>
              <a:r>
                <a:rPr kumimoji="0" lang="en-US" sz="1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Submission</a:t>
              </a:r>
              <a:endPara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1390650" y="509586"/>
              <a:ext cx="666750" cy="10818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83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307" y="463639"/>
            <a:ext cx="9939905" cy="5885541"/>
            <a:chOff x="723900" y="0"/>
            <a:chExt cx="4466591" cy="4173278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723900" y="0"/>
              <a:ext cx="4466591" cy="3314065"/>
              <a:chOff x="723931" y="0"/>
              <a:chExt cx="4466780" cy="3314065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1104947" y="1524000"/>
                <a:ext cx="1609678" cy="609600"/>
                <a:chOff x="523922" y="0"/>
                <a:chExt cx="1609678" cy="609600"/>
              </a:xfrm>
              <a:grpFill/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990667" y="0"/>
                  <a:ext cx="1142933" cy="609600"/>
                  <a:chOff x="209617" y="0"/>
                  <a:chExt cx="1142933" cy="609600"/>
                </a:xfrm>
                <a:grpFill/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209617" y="0"/>
                    <a:ext cx="1142933" cy="609600"/>
                  </a:xfrm>
                  <a:prstGeom prst="ellipse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255" y="161925"/>
                    <a:ext cx="819150" cy="371475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Admin</a:t>
                    </a:r>
                  </a:p>
                </p:txBody>
              </p:sp>
            </p:grp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23922" y="323850"/>
                  <a:ext cx="46674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2686050" y="352425"/>
                <a:ext cx="2504661" cy="2961640"/>
                <a:chOff x="0" y="0"/>
                <a:chExt cx="2504661" cy="2961640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714375" y="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Register user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704850" y="40005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Unregister</a:t>
                    </a: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user</a:t>
                    </a: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704850" y="80010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user to role</a:t>
                    </a: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66750" y="2400300"/>
                  <a:ext cx="1837911" cy="561340"/>
                  <a:chOff x="-18752" y="0"/>
                  <a:chExt cx="1838288" cy="266035"/>
                </a:xfrm>
                <a:grpFill/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8752" y="18385"/>
                    <a:ext cx="1838288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student to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student’s </a:t>
                    </a:r>
                    <a:r>
                      <a:rPr kumimoji="0" lang="en-US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guardain</a:t>
                    </a: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95325" y="1200150"/>
                  <a:ext cx="1638300" cy="359128"/>
                  <a:chOff x="0" y="0"/>
                  <a:chExt cx="1638300" cy="359128"/>
                </a:xfrm>
                <a:grpFill/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9525" y="0"/>
                    <a:ext cx="1628775" cy="3333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38100"/>
                    <a:ext cx="1590675" cy="321028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Revoke user assignment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695325" y="1600200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student to unit</a:t>
                    </a: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695325" y="2009775"/>
                  <a:ext cx="1628775" cy="333375"/>
                  <a:chOff x="0" y="0"/>
                  <a:chExt cx="1628775" cy="257175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0" y="0"/>
                    <a:ext cx="1628775" cy="257175"/>
                  </a:xfrm>
                  <a:prstGeom prst="rect">
                    <a:avLst/>
                  </a:prstGeom>
                  <a:grpFill/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150" y="9525"/>
                    <a:ext cx="1562100" cy="247650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  <a:headEnd/>
                    <a:tailEnd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Assign unit to teacher</a:t>
                    </a:r>
                  </a:p>
                </p:txBody>
              </p: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0" y="123825"/>
                  <a:ext cx="685476" cy="12668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50" y="571500"/>
                  <a:ext cx="666115" cy="8382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28575" y="1000125"/>
                  <a:ext cx="676275" cy="4286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38100" y="1428750"/>
                  <a:ext cx="676275" cy="952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47625" y="1447800"/>
                  <a:ext cx="619125" cy="33337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57150" y="1485900"/>
                  <a:ext cx="618490" cy="66675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8100" y="1504950"/>
                  <a:ext cx="628650" cy="117157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</p:cxnSp>
          </p:grpSp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723931" y="981075"/>
                <a:ext cx="7810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1600200" y="981075"/>
                <a:ext cx="78105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Role</a:t>
                </a:r>
              </a:p>
            </p:txBody>
          </p:sp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3724275" y="0"/>
                <a:ext cx="1028700" cy="276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Permissions</a:t>
                </a:r>
              </a:p>
            </p:txBody>
          </p: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258360" y="3867844"/>
              <a:ext cx="2767241" cy="3054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100" kern="0" noProof="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“Admin” role in the 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EMS system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2" name="Picture 41" descr="http://hkpteam.clan.su/log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62" y="2650911"/>
            <a:ext cx="676275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5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9549" y="244699"/>
            <a:ext cx="11204620" cy="6413677"/>
            <a:chOff x="0" y="1"/>
            <a:chExt cx="5362575" cy="3626211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1"/>
              <a:ext cx="5362575" cy="2927183"/>
              <a:chOff x="0" y="1"/>
              <a:chExt cx="5362575" cy="2927183"/>
            </a:xfrm>
          </p:grpSpPr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362575" cy="292718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addSubmission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(s, report, u)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≙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PRE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</a:t>
                </a:r>
                <a:r>
                  <a:rPr kumimoji="0" lang="en-US" sz="1100" b="1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hasTheRole</a:t>
                </a:r>
                <a:r>
                  <a:rPr kumimoji="0" lang="en-US" sz="11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[{s}] = {student}</a:t>
                </a:r>
                <a:r>
                  <a:rPr kumimoji="0" lang="en-US" sz="11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SUBMISSION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∉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reports 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u 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studies[{s}] 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card(submit[{s}] ∩ reportFor</a:t>
                </a:r>
                <a:r>
                  <a:rPr kumimoji="0" lang="en-US" sz="1200" b="0" i="1" u="none" strike="noStrike" kern="0" cap="none" spc="0" normalizeH="0" baseline="30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-1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[{u}] &lt;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maxSubmissions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THEN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report  := reports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{report}  | |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submits := submits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{s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↦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report}  | |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11430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reportFor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:= </a:t>
                </a:r>
                <a:r>
                  <a:rPr kumimoji="0" lang="en-US" sz="1200" b="0" i="1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reportFor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{report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↦</a:t>
                </a: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u}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END;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51435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</a:p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7115" y="320011"/>
                <a:ext cx="2179967" cy="26523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493419" y="3339161"/>
              <a:ext cx="4559299" cy="28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1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8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Assigning “</a:t>
              </a: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add a submission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” permission to “</a:t>
              </a:r>
              <a:r>
                <a:rPr kumimoji="0" lang="en-US" sz="11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student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” role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1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Benutzerdefiniert</PresentationFormat>
  <Paragraphs>97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al-hadhrami</dc:creator>
  <cp:lastModifiedBy>Lofti ben Othmane</cp:lastModifiedBy>
  <cp:revision>9</cp:revision>
  <dcterms:created xsi:type="dcterms:W3CDTF">2015-05-04T02:46:00Z</dcterms:created>
  <dcterms:modified xsi:type="dcterms:W3CDTF">2015-05-04T07:58:38Z</dcterms:modified>
</cp:coreProperties>
</file>