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7"/>
  </p:normalViewPr>
  <p:slideViewPr>
    <p:cSldViewPr snapToGrid="0" snapToObjects="1">
      <p:cViewPr varScale="1">
        <p:scale>
          <a:sx n="89" d="100"/>
          <a:sy n="89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700" dirty="0" smtClean="0"/>
              <a:t>CSE271 </a:t>
            </a:r>
            <a:r>
              <a:rPr lang="mr-IN" sz="5700" dirty="0" smtClean="0"/>
              <a:t>–</a:t>
            </a:r>
            <a:r>
              <a:rPr lang="en-US" sz="5700" dirty="0" smtClean="0"/>
              <a:t> Project #2</a:t>
            </a:r>
            <a:endParaRPr lang="en-US" sz="5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By: Benjamin Bowser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324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&amp; Programming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Boolean 2D 8x8 array for queens and also Buttons. True = Queen placed. Button array used to change queen location on the board when using Tip.</a:t>
            </a:r>
          </a:p>
          <a:p>
            <a:pPr lvl="1"/>
            <a:r>
              <a:rPr lang="en-US" dirty="0" smtClean="0"/>
              <a:t>Helped keep track of what was placed where and change board</a:t>
            </a:r>
            <a:endParaRPr lang="en-US" dirty="0"/>
          </a:p>
          <a:p>
            <a:r>
              <a:rPr lang="en-US" dirty="0" smtClean="0"/>
              <a:t>Used labels with </a:t>
            </a:r>
            <a:r>
              <a:rPr lang="en-US" dirty="0" err="1" smtClean="0"/>
              <a:t>GridLayout</a:t>
            </a:r>
            <a:r>
              <a:rPr lang="en-US" dirty="0" smtClean="0"/>
              <a:t> to space the numbers on the side of the board to look neat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5 total classes </a:t>
            </a:r>
            <a:r>
              <a:rPr lang="mr-IN" dirty="0" smtClean="0"/>
              <a:t>–</a:t>
            </a:r>
            <a:r>
              <a:rPr lang="en-US" dirty="0" smtClean="0"/>
              <a:t> Divided mostly to keep the program from becoming excessively long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029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613" y="290948"/>
            <a:ext cx="8143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85491"/>
            <a:ext cx="9601196" cy="3715283"/>
          </a:xfrm>
        </p:spPr>
        <p:txBody>
          <a:bodyPr>
            <a:normAutofit/>
          </a:bodyPr>
          <a:lstStyle/>
          <a:p>
            <a:r>
              <a:rPr lang="en-US" dirty="0" smtClean="0"/>
              <a:t>Getting the proper icon on my board to disappear when using the ”Check if Valid” button. Sometimes the icon would go away, but usually it would stay.</a:t>
            </a:r>
          </a:p>
          <a:p>
            <a:pPr lvl="1"/>
            <a:r>
              <a:rPr lang="en-US" dirty="0" smtClean="0"/>
              <a:t>Flipped x and y coordinates in 2D array</a:t>
            </a:r>
          </a:p>
          <a:p>
            <a:r>
              <a:rPr lang="en-US" dirty="0" smtClean="0"/>
              <a:t>The queens icon I used was large (several inches) so sizing it down was necessary.</a:t>
            </a:r>
          </a:p>
          <a:p>
            <a:r>
              <a:rPr lang="en-US" dirty="0" smtClean="0"/>
              <a:t>Proper positioning with my panels was difficult due to</a:t>
            </a:r>
            <a:r>
              <a:rPr lang="en-US" dirty="0"/>
              <a:t> </a:t>
            </a:r>
            <a:r>
              <a:rPr lang="en-US" dirty="0" smtClean="0"/>
              <a:t>the use of nested panels</a:t>
            </a:r>
          </a:p>
          <a:p>
            <a:r>
              <a:rPr lang="en-US" dirty="0" smtClean="0"/>
              <a:t>At one point the board took over 10 seconds to appear in the panel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597" y="711199"/>
            <a:ext cx="12700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6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I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start assignments early, even if it’s only the basics</a:t>
            </a:r>
          </a:p>
          <a:p>
            <a:pPr lvl="1"/>
            <a:r>
              <a:rPr lang="en-US" dirty="0" smtClean="0"/>
              <a:t>Sometimes you will get busy with other work or get stuck on a part.</a:t>
            </a:r>
          </a:p>
          <a:p>
            <a:r>
              <a:rPr lang="en-US" dirty="0" err="1" smtClean="0"/>
              <a:t>JPanels</a:t>
            </a:r>
            <a:r>
              <a:rPr lang="en-US" dirty="0" smtClean="0"/>
              <a:t> do not always work the way you want them to</a:t>
            </a:r>
          </a:p>
          <a:p>
            <a:pPr lvl="1"/>
            <a:r>
              <a:rPr lang="en-US" dirty="0" smtClean="0"/>
              <a:t>Layouts were very difficult, nested panels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are so many different ways to do large assignments with coding.</a:t>
            </a:r>
          </a:p>
          <a:p>
            <a:pPr lvl="1"/>
            <a:r>
              <a:rPr lang="en-US" dirty="0" smtClean="0"/>
              <a:t>Talking pseudocode with others can be very difficult on these projects.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010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Parts of my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keep track of the board, each space was </a:t>
            </a:r>
            <a:r>
              <a:rPr lang="en-US" dirty="0" smtClean="0"/>
              <a:t>50x50px. </a:t>
            </a:r>
            <a:r>
              <a:rPr lang="en-US" dirty="0" smtClean="0"/>
              <a:t>In another class, I had a switch statement to convert these x and y coordinates into easy to understand coordinates, from 0-7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the tip button found no more working suggestions, I made a dialog box appear with a custom message.</a:t>
            </a:r>
          </a:p>
          <a:p>
            <a:r>
              <a:rPr lang="en-US" dirty="0" smtClean="0"/>
              <a:t>Used for loops to check if queens were safe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58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0" y="475098"/>
            <a:ext cx="5816600" cy="3543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260" y="3023034"/>
            <a:ext cx="8699500" cy="3543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186" y="460810"/>
            <a:ext cx="67818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9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332</TotalTime>
  <Words>318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Garamond</vt:lpstr>
      <vt:lpstr>Mangal</vt:lpstr>
      <vt:lpstr>Arial</vt:lpstr>
      <vt:lpstr>Organic</vt:lpstr>
      <vt:lpstr>CSE271 – Project #2</vt:lpstr>
      <vt:lpstr>Design &amp; Programming Decisions</vt:lpstr>
      <vt:lpstr>PowerPoint Presentation</vt:lpstr>
      <vt:lpstr>Challenges Encountered</vt:lpstr>
      <vt:lpstr>Things I Learned</vt:lpstr>
      <vt:lpstr>Interesting Parts of my Project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CSE271 – Project #2</dc:title>
  <dc:creator>Ben Bowser</dc:creator>
  <cp:lastModifiedBy>Ben Bowser</cp:lastModifiedBy>
  <cp:revision>13</cp:revision>
  <dcterms:created xsi:type="dcterms:W3CDTF">2017-05-01T23:37:48Z</dcterms:created>
  <dcterms:modified xsi:type="dcterms:W3CDTF">2017-05-04T01:37:11Z</dcterms:modified>
</cp:coreProperties>
</file>