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27767-46D0-4CAA-5244-78C7BCA87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DC4EAC-62EE-E56B-9718-77120B277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5DFBB4-B639-CC11-7799-98309A69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BFA2C-35D2-3B09-1422-6642F1C6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8BF5EC-E20F-402E-23C9-5F3C520E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7A783-2415-D94D-2CD5-3DEB5613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819DD-3775-97A0-2477-3EACDF5A7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3A410B-28E6-4C54-2B9A-4D043B05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61540-A3E4-F657-719F-E80311FF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A96CA-B952-F2D4-3F68-C0F82F33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2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C28F07-104B-1D72-E9D3-F4750C879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F8C5F-B40E-AB02-4154-0CA904F0D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266FE-1DF3-4910-7E06-4A33F8DE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B47CE-7693-58EB-9539-52E0D992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B2D03-F8FC-8FF8-4FB9-443961E7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64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33002-219F-C2E0-A851-94AE7A30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EC8D75-351D-9338-1B5A-AE75AA13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F24BE-B1B9-4881-2721-A9F96F1E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D70FC-1DB2-2EE6-C5A0-9FAD6DF2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87FF44-2BB6-D3F7-8912-04AF871B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19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A8020-226D-E7CF-1955-4ED14291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DD53C5-1E13-A2E7-EEC7-9B55C079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D4AC2-5FBC-1764-7F65-4E34E9C5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D4442-8A03-5362-0EFA-638FB469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65746-FE3B-55FC-B59E-9ED2E456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09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BDD2B-8CE8-43E3-4E29-CAE05F93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8547F-F8B1-FD3D-F6A1-74EA0352A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C5639B-C43F-5B3D-A3D0-4E61B792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658F6C-6C58-A6E2-9B62-853A2E10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3A1BB8-A04A-FF54-4410-17025FE3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6EA16-584A-F3A4-CE68-76B7876B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0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CB59B-42FF-4F4F-FB2A-027DB9CF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70318D-4F4B-127E-5794-C47A3185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2D8BC6-6972-C0B8-A66B-1A56AA4A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5DDE09-50F7-41F6-4C3C-274E35DE5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A4A717-74CF-6C00-8906-DA909AFCB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A34DD3-3D13-F148-4187-326CDEDF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9D8108-957A-DAE5-C2D8-72B6B37A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9804A-E0F2-D1A6-8D19-E75D3DE5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2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4C14C-7164-DE66-7D57-8C4D4055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57D4AB-0207-E7B4-0273-2CD4C100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43C0DA-DF65-5422-B5F4-C5986DDF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40AB31-3AAD-4DC1-0DAF-7CE17A8F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09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0A83BF-C25A-0DE9-B823-0D59BC3D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FCCBF5-4A64-1248-C1A5-2B5ABA37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D5782-9331-0A19-5CB1-FF47102B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4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ABBA7-787D-790E-9576-92E5BB0D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73660A-45A9-9C3B-7D7F-EBBB3A23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8178F4-CE3F-5BC4-558F-B1880F7E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8948D1-A13B-DDAB-3771-48C656BF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90D6CF-6056-2AF5-6433-C87C8F6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16851F-A60F-4605-030E-E8BC0967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6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15C7-A501-D141-E461-49035EA1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2992E4-D2FD-C8B7-80B8-78F8E9C59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A62507-05EF-2963-9BA1-A0743A07E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B2BB64-C0F1-E62C-B6C8-1C1D2FB6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54D5C1-6131-BE00-8CDE-957D7AFF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EB045-EAC8-7FE2-1524-94024AB3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77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C45BB8-9FBC-39EF-B746-E08D75EF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A7144D-CA6D-046A-C55A-AC83FD9DC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DF19B4-51C6-FE94-1476-D4308462F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2ECA-D369-524E-AFC3-194818D3F6F8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D994F0-7B42-1F69-EA95-9BC64BF43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FDCEB-135F-9CCB-D38C-5C12E72F5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049E-7651-E640-AB65-B7244F3FB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2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E5834-8DCD-F0F8-E61C-37DA3AF8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  <a:p>
            <a:r>
              <a:rPr lang="de-DE" dirty="0"/>
              <a:t>Funktion: </a:t>
            </a:r>
            <a:r>
              <a:rPr lang="de-DE" dirty="0" err="1"/>
              <a:t>get_nearby_stations</a:t>
            </a:r>
            <a:r>
              <a:rPr lang="de-DE" dirty="0"/>
              <a:t>()</a:t>
            </a:r>
          </a:p>
          <a:p>
            <a:r>
              <a:rPr lang="de-DE" dirty="0"/>
              <a:t>Historische Datenbank mit TK Daten Anlegen und Abfragefunktionen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03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A6F061F-9A7C-59EA-513E-BEDB7FAC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246" y="814895"/>
            <a:ext cx="6217508" cy="52282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4FB1BE-7E28-063D-A46D-C2DF23D7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1152"/>
            <a:ext cx="7772400" cy="65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271FFDE-6CB3-C5A6-CE84-5726BF967FFA}"/>
              </a:ext>
            </a:extLst>
          </p:cNvPr>
          <p:cNvGrpSpPr/>
          <p:nvPr/>
        </p:nvGrpSpPr>
        <p:grpSpPr>
          <a:xfrm>
            <a:off x="446688" y="630195"/>
            <a:ext cx="3124415" cy="4757352"/>
            <a:chOff x="4561488" y="1180853"/>
            <a:chExt cx="3172545" cy="492338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D3D1A64-A5AA-25C0-48B5-4B07796DE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7358" y="1341489"/>
              <a:ext cx="2876675" cy="4532516"/>
            </a:xfrm>
            <a:prstGeom prst="rect">
              <a:avLst/>
            </a:prstGeom>
            <a:noFill/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D8795BC-660B-0D7D-C574-8FB7F1DEA6F6}"/>
                </a:ext>
              </a:extLst>
            </p:cNvPr>
            <p:cNvSpPr/>
            <p:nvPr/>
          </p:nvSpPr>
          <p:spPr>
            <a:xfrm>
              <a:off x="4561488" y="1180853"/>
              <a:ext cx="3062631" cy="4923386"/>
            </a:xfrm>
            <a:prstGeom prst="rect">
              <a:avLst/>
            </a:prstGeom>
            <a:solidFill>
              <a:schemeClr val="bg2">
                <a:lumMod val="90000"/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79A0A5DF-DA6D-9C8B-506F-884A471D5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912" y="1966962"/>
            <a:ext cx="7772400" cy="4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5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Thielemann</dc:creator>
  <cp:lastModifiedBy>Jörg Thielemann</cp:lastModifiedBy>
  <cp:revision>3</cp:revision>
  <dcterms:created xsi:type="dcterms:W3CDTF">2023-12-12T11:36:16Z</dcterms:created>
  <dcterms:modified xsi:type="dcterms:W3CDTF">2023-12-12T12:34:55Z</dcterms:modified>
</cp:coreProperties>
</file>