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3429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10287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17145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2057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24003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2743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de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de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de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de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de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de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de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de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de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de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de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de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de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de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de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de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8F44A2F1-9E1F-4B54-A3A2-5F16C0AD49E2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6D6"/>
              </a:solidFill>
              <a:prstDash val="solid"/>
              <a:miter lim="400000"/>
            </a:ln>
          </a:right>
          <a:top>
            <a:ln w="254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6D6"/>
              </a:solidFill>
              <a:prstDash val="solid"/>
              <a:miter lim="400000"/>
            </a:ln>
          </a:bottom>
          <a:insideH>
            <a:ln w="25400" cap="flat">
              <a:solidFill>
                <a:srgbClr val="D6D6D6"/>
              </a:solidFill>
              <a:prstDash val="solid"/>
              <a:miter lim="400000"/>
            </a:ln>
          </a:insideH>
          <a:insideV>
            <a:ln w="25400" cap="flat">
              <a:solidFill>
                <a:srgbClr val="D6D6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" name="Shape 1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 sz="3000">
        <a:latin typeface="Lucida Grande"/>
        <a:ea typeface="Lucida Grande"/>
        <a:cs typeface="Lucida Grande"/>
        <a:sym typeface="Lucida Grande"/>
      </a:defRPr>
    </a:lvl1pPr>
    <a:lvl2pPr indent="228600" defTabSz="584200" latinLnBrk="0">
      <a:defRPr sz="3000">
        <a:latin typeface="Lucida Grande"/>
        <a:ea typeface="Lucida Grande"/>
        <a:cs typeface="Lucida Grande"/>
        <a:sym typeface="Lucida Grande"/>
      </a:defRPr>
    </a:lvl2pPr>
    <a:lvl3pPr indent="457200" defTabSz="584200" latinLnBrk="0">
      <a:defRPr sz="3000">
        <a:latin typeface="Lucida Grande"/>
        <a:ea typeface="Lucida Grande"/>
        <a:cs typeface="Lucida Grande"/>
        <a:sym typeface="Lucida Grande"/>
      </a:defRPr>
    </a:lvl3pPr>
    <a:lvl4pPr indent="685800" defTabSz="584200" latinLnBrk="0">
      <a:defRPr sz="3000">
        <a:latin typeface="Lucida Grande"/>
        <a:ea typeface="Lucida Grande"/>
        <a:cs typeface="Lucida Grande"/>
        <a:sym typeface="Lucida Grande"/>
      </a:defRPr>
    </a:lvl4pPr>
    <a:lvl5pPr indent="914400" defTabSz="584200" latinLnBrk="0">
      <a:defRPr sz="3000">
        <a:latin typeface="Lucida Grande"/>
        <a:ea typeface="Lucida Grande"/>
        <a:cs typeface="Lucida Grande"/>
        <a:sym typeface="Lucida Grande"/>
      </a:defRPr>
    </a:lvl5pPr>
    <a:lvl6pPr indent="1143000" defTabSz="584200" latinLnBrk="0">
      <a:defRPr sz="3000">
        <a:latin typeface="Lucida Grande"/>
        <a:ea typeface="Lucida Grande"/>
        <a:cs typeface="Lucida Grande"/>
        <a:sym typeface="Lucida Grande"/>
      </a:defRPr>
    </a:lvl6pPr>
    <a:lvl7pPr indent="1371600" defTabSz="584200" latinLnBrk="0">
      <a:defRPr sz="3000">
        <a:latin typeface="Lucida Grande"/>
        <a:ea typeface="Lucida Grande"/>
        <a:cs typeface="Lucida Grande"/>
        <a:sym typeface="Lucida Grande"/>
      </a:defRPr>
    </a:lvl7pPr>
    <a:lvl8pPr indent="1600200" defTabSz="584200" latinLnBrk="0">
      <a:defRPr sz="3000">
        <a:latin typeface="Lucida Grande"/>
        <a:ea typeface="Lucida Grande"/>
        <a:cs typeface="Lucida Grande"/>
        <a:sym typeface="Lucida Grande"/>
      </a:defRPr>
    </a:lvl8pPr>
    <a:lvl9pPr indent="1828800" defTabSz="584200" latinLnBrk="0">
      <a:defRPr sz="30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27100" y="254000"/>
            <a:ext cx="11150600" cy="245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27100" y="2768600"/>
            <a:ext cx="11150600" cy="6083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39416" y="9296400"/>
            <a:ext cx="317501" cy="342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  <p:transition xmlns:p14="http://schemas.microsoft.com/office/powerpoint/2010/main" spd="med" advClick="1"/>
  <p:txStyles>
    <p:title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200" u="none">
          <a:ln>
            <a:noFill/>
          </a:ln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200" u="none">
          <a:ln>
            <a:noFill/>
          </a:ln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200" u="none">
          <a:ln>
            <a:noFill/>
          </a:ln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200" u="none">
          <a:ln>
            <a:noFill/>
          </a:ln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200" u="none">
          <a:ln>
            <a:noFill/>
          </a:ln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200" u="none">
          <a:ln>
            <a:noFill/>
          </a:ln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200" u="none">
          <a:ln>
            <a:noFill/>
          </a:ln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200" u="none">
          <a:ln>
            <a:noFill/>
          </a:ln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200" u="none">
          <a:ln>
            <a:noFill/>
          </a:ln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9pPr>
    </p:titleStyle>
    <p:bodyStyle>
      <a:lvl1pPr marL="1117600" marR="0" indent="-800100" algn="ctr" defTabSz="584200" latinLnBrk="0">
        <a:lnSpc>
          <a:spcPct val="100000"/>
        </a:lnSpc>
        <a:spcBef>
          <a:spcPts val="3700"/>
        </a:spcBef>
        <a:spcAft>
          <a:spcPts val="0"/>
        </a:spcAft>
        <a:buClrTx/>
        <a:buSzPct val="171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1pPr>
      <a:lvl2pPr marL="1562100" marR="0" indent="-800100" algn="ctr" defTabSz="584200" latinLnBrk="0">
        <a:lnSpc>
          <a:spcPct val="100000"/>
        </a:lnSpc>
        <a:spcBef>
          <a:spcPts val="3700"/>
        </a:spcBef>
        <a:spcAft>
          <a:spcPts val="0"/>
        </a:spcAft>
        <a:buClrTx/>
        <a:buSzPct val="171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2pPr>
      <a:lvl3pPr marL="2006600" marR="0" indent="-800100" algn="ctr" defTabSz="584200" latinLnBrk="0">
        <a:lnSpc>
          <a:spcPct val="100000"/>
        </a:lnSpc>
        <a:spcBef>
          <a:spcPts val="3700"/>
        </a:spcBef>
        <a:spcAft>
          <a:spcPts val="0"/>
        </a:spcAft>
        <a:buClrTx/>
        <a:buSzPct val="171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3pPr>
      <a:lvl4pPr marL="2451100" marR="0" indent="-800100" algn="ctr" defTabSz="584200" latinLnBrk="0">
        <a:lnSpc>
          <a:spcPct val="100000"/>
        </a:lnSpc>
        <a:spcBef>
          <a:spcPts val="3700"/>
        </a:spcBef>
        <a:spcAft>
          <a:spcPts val="0"/>
        </a:spcAft>
        <a:buClrTx/>
        <a:buSzPct val="171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4pPr>
      <a:lvl5pPr marL="2895600" marR="0" indent="-800100" algn="ctr" defTabSz="584200" latinLnBrk="0">
        <a:lnSpc>
          <a:spcPct val="100000"/>
        </a:lnSpc>
        <a:spcBef>
          <a:spcPts val="3700"/>
        </a:spcBef>
        <a:spcAft>
          <a:spcPts val="0"/>
        </a:spcAft>
        <a:buClrTx/>
        <a:buSzPct val="171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5pPr>
      <a:lvl6pPr marL="3251200" marR="0" indent="-800100" algn="ctr" defTabSz="584200" latinLnBrk="0">
        <a:lnSpc>
          <a:spcPct val="100000"/>
        </a:lnSpc>
        <a:spcBef>
          <a:spcPts val="3700"/>
        </a:spcBef>
        <a:spcAft>
          <a:spcPts val="0"/>
        </a:spcAft>
        <a:buClrTx/>
        <a:buSzPct val="171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6pPr>
      <a:lvl7pPr marL="3606800" marR="0" indent="-800100" algn="ctr" defTabSz="584200" latinLnBrk="0">
        <a:lnSpc>
          <a:spcPct val="100000"/>
        </a:lnSpc>
        <a:spcBef>
          <a:spcPts val="3700"/>
        </a:spcBef>
        <a:spcAft>
          <a:spcPts val="0"/>
        </a:spcAft>
        <a:buClrTx/>
        <a:buSzPct val="171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7pPr>
      <a:lvl8pPr marL="3962400" marR="0" indent="-800100" algn="ctr" defTabSz="584200" latinLnBrk="0">
        <a:lnSpc>
          <a:spcPct val="100000"/>
        </a:lnSpc>
        <a:spcBef>
          <a:spcPts val="3700"/>
        </a:spcBef>
        <a:spcAft>
          <a:spcPts val="0"/>
        </a:spcAft>
        <a:buClrTx/>
        <a:buSzPct val="171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8pPr>
      <a:lvl9pPr marL="4318000" marR="0" indent="-800100" algn="ctr" defTabSz="584200" latinLnBrk="0">
        <a:lnSpc>
          <a:spcPct val="100000"/>
        </a:lnSpc>
        <a:spcBef>
          <a:spcPts val="3700"/>
        </a:spcBef>
        <a:spcAft>
          <a:spcPts val="0"/>
        </a:spcAft>
        <a:buClrTx/>
        <a:buSzPct val="171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D6D6D6"/>
        </a:solidFill>
        <a:ln w="254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D6D6D6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D6D6D6"/>
        </a:solidFill>
        <a:ln w="254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D6D6D6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