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6D6"/>
              </a:solidFill>
              <a:prstDash val="solid"/>
              <a:miter lim="400000"/>
            </a:ln>
          </a:right>
          <a:top>
            <a:ln w="254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6D6"/>
              </a:solidFill>
              <a:prstDash val="solid"/>
              <a:miter lim="400000"/>
            </a:ln>
          </a:bottom>
          <a:insideH>
            <a:ln w="25400" cap="flat">
              <a:solidFill>
                <a:srgbClr val="D6D6D6"/>
              </a:solidFill>
              <a:prstDash val="solid"/>
              <a:miter lim="400000"/>
            </a:ln>
          </a:insideH>
          <a:insideV>
            <a:ln w="25400" cap="flat">
              <a:solidFill>
                <a:srgbClr val="D6D6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27100" y="254000"/>
            <a:ext cx="11150600" cy="245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27100" y="2768600"/>
            <a:ext cx="11150600" cy="608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39416" y="9296400"/>
            <a:ext cx="317501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titleStyle>
    <p:bodyStyle>
      <a:lvl1pPr marL="1117600" marR="0" indent="-800100" algn="ctr" defTabSz="584200" latinLnBrk="0">
        <a:lnSpc>
          <a:spcPct val="100000"/>
        </a:lnSpc>
        <a:spcBef>
          <a:spcPts val="37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562100" marR="0" indent="-800100" algn="ctr" defTabSz="584200" latinLnBrk="0">
        <a:lnSpc>
          <a:spcPct val="100000"/>
        </a:lnSpc>
        <a:spcBef>
          <a:spcPts val="37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2006600" marR="0" indent="-800100" algn="ctr" defTabSz="584200" latinLnBrk="0">
        <a:lnSpc>
          <a:spcPct val="100000"/>
        </a:lnSpc>
        <a:spcBef>
          <a:spcPts val="37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2451100" marR="0" indent="-800100" algn="ctr" defTabSz="584200" latinLnBrk="0">
        <a:lnSpc>
          <a:spcPct val="100000"/>
        </a:lnSpc>
        <a:spcBef>
          <a:spcPts val="37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2895600" marR="0" indent="-800100" algn="ctr" defTabSz="584200" latinLnBrk="0">
        <a:lnSpc>
          <a:spcPct val="100000"/>
        </a:lnSpc>
        <a:spcBef>
          <a:spcPts val="37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3251200" marR="0" indent="-800100" algn="ctr" defTabSz="584200" latinLnBrk="0">
        <a:lnSpc>
          <a:spcPct val="100000"/>
        </a:lnSpc>
        <a:spcBef>
          <a:spcPts val="37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606800" marR="0" indent="-800100" algn="ctr" defTabSz="584200" latinLnBrk="0">
        <a:lnSpc>
          <a:spcPct val="100000"/>
        </a:lnSpc>
        <a:spcBef>
          <a:spcPts val="37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962400" marR="0" indent="-800100" algn="ctr" defTabSz="584200" latinLnBrk="0">
        <a:lnSpc>
          <a:spcPct val="100000"/>
        </a:lnSpc>
        <a:spcBef>
          <a:spcPts val="37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318000" marR="0" indent="-800100" algn="ctr" defTabSz="584200" latinLnBrk="0">
        <a:lnSpc>
          <a:spcPct val="100000"/>
        </a:lnSpc>
        <a:spcBef>
          <a:spcPts val="37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6D6D6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D6D6D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6D6D6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D6D6D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