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5"/>
  </p:normalViewPr>
  <p:slideViewPr>
    <p:cSldViewPr snapToGrid="0" snapToObjects="1">
      <p:cViewPr>
        <p:scale>
          <a:sx n="53" d="100"/>
          <a:sy n="53" d="100"/>
        </p:scale>
        <p:origin x="161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D6E9-A067-DE4B-80F5-C7E68F0A81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33DF-ADC0-A343-9F93-A0A17201FC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65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D6E9-A067-DE4B-80F5-C7E68F0A81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33DF-ADC0-A343-9F93-A0A17201FC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9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D6E9-A067-DE4B-80F5-C7E68F0A81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33DF-ADC0-A343-9F93-A0A17201FC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04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D6E9-A067-DE4B-80F5-C7E68F0A81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33DF-ADC0-A343-9F93-A0A17201FC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05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D6E9-A067-DE4B-80F5-C7E68F0A81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33DF-ADC0-A343-9F93-A0A17201FC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D6E9-A067-DE4B-80F5-C7E68F0A81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33DF-ADC0-A343-9F93-A0A17201FC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5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D6E9-A067-DE4B-80F5-C7E68F0A81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33DF-ADC0-A343-9F93-A0A17201FC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3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D6E9-A067-DE4B-80F5-C7E68F0A81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33DF-ADC0-A343-9F93-A0A17201FC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03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D6E9-A067-DE4B-80F5-C7E68F0A81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33DF-ADC0-A343-9F93-A0A17201FC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6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D6E9-A067-DE4B-80F5-C7E68F0A81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33DF-ADC0-A343-9F93-A0A17201FC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7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D6E9-A067-DE4B-80F5-C7E68F0A81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33DF-ADC0-A343-9F93-A0A17201FC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3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D6E9-A067-DE4B-80F5-C7E68F0A81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33DF-ADC0-A343-9F93-A0A17201FC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9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0"/>
            <a:ext cx="5904434" cy="68580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7ED18">
                <a:tint val="45000"/>
                <a:satMod val="400000"/>
              </a:srgbClr>
            </a:duoton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43" y="577113"/>
            <a:ext cx="4737821" cy="373659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699623" y="3579428"/>
            <a:ext cx="604240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 smtClean="0">
                <a:solidFill>
                  <a:srgbClr val="F7ED18"/>
                </a:solidFill>
                <a:latin typeface="Chalkboard" charset="0"/>
                <a:ea typeface="Chalkboard" charset="0"/>
                <a:cs typeface="Chalkboard" charset="0"/>
              </a:rPr>
              <a:t>systats</a:t>
            </a:r>
            <a:endParaRPr lang="de-DE" sz="8800" dirty="0">
              <a:solidFill>
                <a:srgbClr val="F7ED18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65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Chalkboard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2</cp:revision>
  <dcterms:created xsi:type="dcterms:W3CDTF">2017-12-06T13:43:51Z</dcterms:created>
  <dcterms:modified xsi:type="dcterms:W3CDTF">2017-12-06T14:04:41Z</dcterms:modified>
</cp:coreProperties>
</file>