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Lash" initials="DL" lastIdx="1" clrIdx="0">
    <p:extLst>
      <p:ext uri="{19B8F6BF-5375-455C-9EA6-DF929625EA0E}">
        <p15:presenceInfo xmlns:p15="http://schemas.microsoft.com/office/powerpoint/2012/main" userId="S-1-5-21-536781125-2168062391-732725411-660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13T09:30:58.100" idx="1">
    <p:pos x="6783" y="765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1559-CAAE-4D9D-BFAE-C1F49B9E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33DC3-97D5-41E1-804E-02C4E7115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0940D-46F7-4FE4-894D-24DDBCD6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7A7B-E94B-4F06-94AA-397DEC1956E5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FCB74-876F-4435-A0C6-5A46E677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E2B5-4B17-4C18-866C-2D9B3AAB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202-77F7-4BDE-BF42-4FA7660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5BE2-D4FD-47C9-BE86-20C2FB31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48C16-DFB4-49B8-9FA0-E27E7AFF4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CF8FE-6D25-47B6-8464-39DB7E73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7A7B-E94B-4F06-94AA-397DEC1956E5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45EA3-9D8E-49B9-B6E2-06E8A521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265E-014D-4DFF-A67B-D1AEDF3B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202-77F7-4BDE-BF42-4FA7660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1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E3398-1257-4829-B0F3-097653276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CCF8D-A4C5-4FAA-90AD-E67153EDA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3527-5FB1-415F-8AE1-1B64B41D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7A7B-E94B-4F06-94AA-397DEC1956E5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EDB0-6688-4267-9196-87C2DAD5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7FB13-70FE-4828-9BF3-8F53DF36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202-77F7-4BDE-BF42-4FA7660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74C4-B137-4B18-B426-16A22F59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5778-5EB4-4062-8934-42CE4449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7DCF-B53F-4406-8475-B514A647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7A7B-E94B-4F06-94AA-397DEC1956E5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74D1-70B9-4E7C-AFF1-78D46739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D3C42-B735-4287-92DF-4BE61167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202-77F7-4BDE-BF42-4FA7660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E65A-5AC1-4D43-85F6-734A3C06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9455-228B-4B5A-A36B-C806BB27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C2C7-42D3-4C45-992B-435342E8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7A7B-E94B-4F06-94AA-397DEC1956E5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57053-B9C7-4019-B435-CCE9674A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09C4-99D0-4ACB-98DA-CE89BCD7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202-77F7-4BDE-BF42-4FA7660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8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49A7-6E3B-459F-B388-9C1D1C75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B41A-4592-45CC-88A3-390AF3B79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67D2E-0247-46B5-8197-6703A63C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84ACD-8769-4A42-A97A-83225612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7A7B-E94B-4F06-94AA-397DEC1956E5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E1A91-9476-439D-8C77-4E8466AF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2F6BD-E1B1-4CA4-BF50-82429CBD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202-77F7-4BDE-BF42-4FA7660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4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6189-67F6-4507-BD47-4AC8F56E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FE3A-1271-449B-BF1E-4BFB4D5A1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734CC-FF59-4E6B-AB83-BBA72EB76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3918B-5E0E-4748-8F4A-46D7DB37B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B3B27-A72E-4DCB-A753-2485AC529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12D3E-C511-449E-BE21-4FD53359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7A7B-E94B-4F06-94AA-397DEC1956E5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AC7C4-D896-451A-B79A-8FB1CB57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4116C-EAFA-419C-B73F-9B61E1A8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202-77F7-4BDE-BF42-4FA7660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1D79-2CEC-45EB-8BEF-F105E440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1AE33-7EB0-4A37-9361-EC1147F6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7A7B-E94B-4F06-94AA-397DEC1956E5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CE022-4221-4E7E-AA4A-D3F39001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B32EC-E149-4D4B-9E58-39923883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202-77F7-4BDE-BF42-4FA7660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E81BC-2CD3-40BE-8A92-7A079EE2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7A7B-E94B-4F06-94AA-397DEC1956E5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B16ED-C732-4509-AB34-6E8D3A43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54604-0698-4CEF-86DC-4334BDDD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202-77F7-4BDE-BF42-4FA7660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9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D542-B099-4B06-94B2-26F220D6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FDD1-4CC3-43DD-82E5-C76F40D5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5FF1D-5AB7-422D-B221-99342065C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59395-8CAF-4115-B244-8CD4D014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7A7B-E94B-4F06-94AA-397DEC1956E5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D8409-3474-4C97-9484-C9018A7F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3B36F-00E3-4E55-B3F3-5FF020FF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202-77F7-4BDE-BF42-4FA7660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40E2-BF7B-4DDD-882B-2CFEC2F1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DFB07-5307-451B-90A7-E49CE601A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64A78-8BC5-411B-B6C6-7A0909F91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C7CF4-0A2C-4F55-8433-B24DF000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7A7B-E94B-4F06-94AA-397DEC1956E5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479FD-3A3C-4C35-95AA-4944DC07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4C136-7869-4AA3-8FAD-E2CC7B59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6202-77F7-4BDE-BF42-4FA7660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0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99321-A8AF-4461-B894-2449F414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4EB01-DAE7-4D26-B6C9-6B4C1FE0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7709-7B05-4C8F-B5F0-DF604AF9D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97A7B-E94B-4F06-94AA-397DEC1956E5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DF22-CA6E-4B5D-AF2B-286A32175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03FE7-51E5-4CDE-9FF3-1A481E5CF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6202-77F7-4BDE-BF42-4FA7660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6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popover.as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451F-9D48-4AF3-ADE5-BAE779CA1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 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4B07-E668-4BB1-95D9-9E70AA0B0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1CF82-8F15-4367-A34B-EEF5FD88A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9" y="1894414"/>
            <a:ext cx="9144001" cy="3743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5E0EAF-6AE6-4315-A3A7-99F72A65617C}"/>
              </a:ext>
            </a:extLst>
          </p:cNvPr>
          <p:cNvSpPr txBox="1"/>
          <p:nvPr/>
        </p:nvSpPr>
        <p:spPr>
          <a:xfrm>
            <a:off x="301841" y="182340"/>
            <a:ext cx="94458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Overall Problem: Using bootstrap, node.js and express and handlebars build Halloween Hangman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AF4E5-73F9-42A4-9EA5-0F4701448939}"/>
              </a:ext>
            </a:extLst>
          </p:cNvPr>
          <p:cNvSpPr txBox="1"/>
          <p:nvPr/>
        </p:nvSpPr>
        <p:spPr>
          <a:xfrm>
            <a:off x="822665" y="862057"/>
            <a:ext cx="944584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R1 – Create a route to the following layout with</a:t>
            </a:r>
          </a:p>
          <a:p>
            <a:r>
              <a:rPr lang="en-US" dirty="0"/>
              <a:t>R1.1 – This banner with the logo, words in orange about 10 px from image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E5A4A4-1FC7-444E-BC0D-AD242474D21A}"/>
              </a:ext>
            </a:extLst>
          </p:cNvPr>
          <p:cNvCxnSpPr/>
          <p:nvPr/>
        </p:nvCxnSpPr>
        <p:spPr>
          <a:xfrm flipH="1">
            <a:off x="2157274" y="1402672"/>
            <a:ext cx="825623" cy="612559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F0CADF-BB7E-47BA-8436-D9CCD963217F}"/>
              </a:ext>
            </a:extLst>
          </p:cNvPr>
          <p:cNvSpPr txBox="1"/>
          <p:nvPr/>
        </p:nvSpPr>
        <p:spPr>
          <a:xfrm>
            <a:off x="1001697" y="5808399"/>
            <a:ext cx="944584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R.1.2 Use similar Halloween colors</a:t>
            </a:r>
          </a:p>
          <a:p>
            <a:r>
              <a:rPr lang="en-US" dirty="0"/>
              <a:t>R.1.3 Use a bootstrap layout to place image on left, then these buttons then this gameplay area </a:t>
            </a:r>
          </a:p>
          <a:p>
            <a:r>
              <a:rPr lang="en-US" dirty="0"/>
              <a:t>Note: all needed images are supplied on </a:t>
            </a:r>
            <a:r>
              <a:rPr lang="en-US" dirty="0" err="1"/>
              <a:t>brightspace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24243B-1BF7-41E2-BB57-6DDCBFFB790B}"/>
              </a:ext>
            </a:extLst>
          </p:cNvPr>
          <p:cNvCxnSpPr>
            <a:cxnSpLocks/>
          </p:cNvCxnSpPr>
          <p:nvPr/>
        </p:nvCxnSpPr>
        <p:spPr>
          <a:xfrm flipH="1" flipV="1">
            <a:off x="2707689" y="4634144"/>
            <a:ext cx="1802168" cy="1554059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5AD5C2-BD45-4139-87C8-7F2844D7A0A3}"/>
              </a:ext>
            </a:extLst>
          </p:cNvPr>
          <p:cNvCxnSpPr>
            <a:cxnSpLocks/>
          </p:cNvCxnSpPr>
          <p:nvPr/>
        </p:nvCxnSpPr>
        <p:spPr>
          <a:xfrm flipV="1">
            <a:off x="4509857" y="4060562"/>
            <a:ext cx="1183689" cy="2127641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418580-258C-4CE5-942E-291A47C9030B}"/>
              </a:ext>
            </a:extLst>
          </p:cNvPr>
          <p:cNvCxnSpPr>
            <a:cxnSpLocks/>
          </p:cNvCxnSpPr>
          <p:nvPr/>
        </p:nvCxnSpPr>
        <p:spPr>
          <a:xfrm flipV="1">
            <a:off x="4509857" y="4763686"/>
            <a:ext cx="2695851" cy="1424517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5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AABDFB-94CB-4481-9801-B2D4DAEF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969" y="3754082"/>
            <a:ext cx="6767744" cy="2864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72139D-2F7B-4E94-9B0E-CA3992B04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4" y="1914745"/>
            <a:ext cx="7483973" cy="326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41584-139D-49D7-B130-EE9AB8493D66}"/>
              </a:ext>
            </a:extLst>
          </p:cNvPr>
          <p:cNvSpPr txBox="1"/>
          <p:nvPr/>
        </p:nvSpPr>
        <p:spPr>
          <a:xfrm>
            <a:off x="248574" y="0"/>
            <a:ext cx="11694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R2 – </a:t>
            </a:r>
          </a:p>
          <a:p>
            <a:r>
              <a:rPr lang="en-US" dirty="0">
                <a:highlight>
                  <a:srgbClr val="FFFF00"/>
                </a:highlight>
              </a:rPr>
              <a:t>R2.1 – Support a drop down with letters A-Z. </a:t>
            </a:r>
          </a:p>
          <a:p>
            <a:r>
              <a:rPr lang="en-US" dirty="0">
                <a:highlight>
                  <a:srgbClr val="FFFF00"/>
                </a:highlight>
              </a:rPr>
              <a:t>R2.2 – Show the Right and Wrong count.</a:t>
            </a:r>
          </a:p>
          <a:p>
            <a:r>
              <a:rPr lang="en-US" dirty="0">
                <a:highlight>
                  <a:srgbClr val="FFFF00"/>
                </a:highlight>
              </a:rPr>
              <a:t>R2.3 – Each wrong guess will update the count here and show the next image. E.g., I guessed “A” </a:t>
            </a:r>
          </a:p>
          <a:p>
            <a:r>
              <a:rPr lang="en-US" dirty="0">
                <a:highlight>
                  <a:srgbClr val="FFFF00"/>
                </a:highlight>
              </a:rPr>
              <a:t>	Wrong gets updated and next image is shown </a:t>
            </a:r>
          </a:p>
          <a:p>
            <a:r>
              <a:rPr lang="en-US" dirty="0">
                <a:highlight>
                  <a:srgbClr val="FFFF00"/>
                </a:highlight>
              </a:rPr>
              <a:t>R2.4 – Remove the guess letter from the Pick A Letter Dropdown (E.g., here “A” has been removed since it was guessed)</a:t>
            </a:r>
          </a:p>
          <a:p>
            <a:r>
              <a:rPr lang="en-US" dirty="0">
                <a:highlight>
                  <a:srgbClr val="FFFF00"/>
                </a:highlight>
              </a:rPr>
              <a:t>2.5  - Use a Halloween color </a:t>
            </a:r>
            <a:r>
              <a:rPr lang="en-US" dirty="0" err="1">
                <a:highlight>
                  <a:srgbClr val="FFFF00"/>
                </a:highlight>
              </a:rPr>
              <a:t>pallete</a:t>
            </a:r>
            <a:r>
              <a:rPr lang="en-US" dirty="0">
                <a:highlight>
                  <a:srgbClr val="FFFF00"/>
                </a:highlight>
              </a:rPr>
              <a:t> - https://ankiewicz.com/color/palette/e66c2c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6580DF-65A4-4C01-B5F1-B1A9F6C21DDA}"/>
              </a:ext>
            </a:extLst>
          </p:cNvPr>
          <p:cNvCxnSpPr>
            <a:cxnSpLocks/>
          </p:cNvCxnSpPr>
          <p:nvPr/>
        </p:nvCxnSpPr>
        <p:spPr>
          <a:xfrm>
            <a:off x="5362113" y="1214533"/>
            <a:ext cx="5406501" cy="4239358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F0BA93-CE17-44AD-9DA9-6D6188446EC7}"/>
              </a:ext>
            </a:extLst>
          </p:cNvPr>
          <p:cNvCxnSpPr>
            <a:cxnSpLocks/>
          </p:cNvCxnSpPr>
          <p:nvPr/>
        </p:nvCxnSpPr>
        <p:spPr>
          <a:xfrm>
            <a:off x="8097914" y="1723440"/>
            <a:ext cx="3332085" cy="3338848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B1DCD-9F54-426F-B831-BFAB1F547582}"/>
              </a:ext>
            </a:extLst>
          </p:cNvPr>
          <p:cNvCxnSpPr>
            <a:cxnSpLocks/>
          </p:cNvCxnSpPr>
          <p:nvPr/>
        </p:nvCxnSpPr>
        <p:spPr>
          <a:xfrm>
            <a:off x="2508729" y="476371"/>
            <a:ext cx="3927582" cy="2916493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78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C05F-0D0B-4853-A0D2-34A07CD8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2FD33-B232-47AD-B872-CA417856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2DD5D-97B4-4D70-AEA6-09CA6619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" y="1748257"/>
            <a:ext cx="11570563" cy="4711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87C05-03FB-46E8-AB41-2D808088B324}"/>
              </a:ext>
            </a:extLst>
          </p:cNvPr>
          <p:cNvSpPr txBox="1"/>
          <p:nvPr/>
        </p:nvSpPr>
        <p:spPr>
          <a:xfrm>
            <a:off x="310718" y="17423"/>
            <a:ext cx="11694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R3– Correct Guess</a:t>
            </a:r>
          </a:p>
          <a:p>
            <a:r>
              <a:rPr lang="en-US" dirty="0">
                <a:highlight>
                  <a:srgbClr val="FFFF00"/>
                </a:highlight>
              </a:rPr>
              <a:t>R3.1 – A correct guess increments the Right Count, but does not advance the hangman image  </a:t>
            </a:r>
          </a:p>
          <a:p>
            <a:r>
              <a:rPr lang="en-US" dirty="0">
                <a:highlight>
                  <a:srgbClr val="FFFF00"/>
                </a:highlight>
              </a:rPr>
              <a:t>R3.2 – The Letter “E” is still removed from the available letters in “Pick A Letter”</a:t>
            </a:r>
          </a:p>
          <a:p>
            <a:r>
              <a:rPr lang="en-US" dirty="0">
                <a:highlight>
                  <a:srgbClr val="FFFF00"/>
                </a:highlight>
              </a:rPr>
              <a:t>R3.3 – The “E” is shown in its proper place in the word shown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CE25E-D9C0-4CAB-A198-1B13C9B9D746}"/>
              </a:ext>
            </a:extLst>
          </p:cNvPr>
          <p:cNvCxnSpPr>
            <a:cxnSpLocks/>
          </p:cNvCxnSpPr>
          <p:nvPr/>
        </p:nvCxnSpPr>
        <p:spPr>
          <a:xfrm>
            <a:off x="4323425" y="603687"/>
            <a:ext cx="4279037" cy="219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99B2B7-5139-4E98-BAB5-B8371045CD33}"/>
              </a:ext>
            </a:extLst>
          </p:cNvPr>
          <p:cNvCxnSpPr>
            <a:cxnSpLocks/>
          </p:cNvCxnSpPr>
          <p:nvPr/>
        </p:nvCxnSpPr>
        <p:spPr>
          <a:xfrm>
            <a:off x="4475825" y="756087"/>
            <a:ext cx="4305300" cy="3860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C256AA-BCFE-40E1-8CD9-96089910C326}"/>
              </a:ext>
            </a:extLst>
          </p:cNvPr>
          <p:cNvCxnSpPr>
            <a:cxnSpLocks/>
          </p:cNvCxnSpPr>
          <p:nvPr/>
        </p:nvCxnSpPr>
        <p:spPr>
          <a:xfrm>
            <a:off x="6095999" y="1118586"/>
            <a:ext cx="3212608" cy="21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D705-8072-45A4-A578-4503AC5E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CC8B-B483-4CC6-9D00-892046157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23B85-F71E-4F46-9049-FF87E377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4" y="681037"/>
            <a:ext cx="7270811" cy="2747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312C-D57F-44BB-A3BC-72C7E408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27" y="2435363"/>
            <a:ext cx="6927542" cy="3055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943E3A-2E75-4030-99B1-29B39BB55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03" y="4353508"/>
            <a:ext cx="5702423" cy="2274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D6CF3F-371D-4329-9CF3-D354DEE9B4A9}"/>
              </a:ext>
            </a:extLst>
          </p:cNvPr>
          <p:cNvSpPr txBox="1"/>
          <p:nvPr/>
        </p:nvSpPr>
        <p:spPr>
          <a:xfrm>
            <a:off x="313677" y="43595"/>
            <a:ext cx="11694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R4 – Game Play</a:t>
            </a:r>
          </a:p>
          <a:p>
            <a:r>
              <a:rPr lang="en-US" dirty="0">
                <a:highlight>
                  <a:srgbClr val="FFFF00"/>
                </a:highlight>
              </a:rPr>
              <a:t>R4.1 – Continue game play until there is a winner or loser keeping the right/wrong count and removing spent letters</a:t>
            </a:r>
          </a:p>
          <a:p>
            <a:r>
              <a:rPr lang="en-US" dirty="0">
                <a:highlight>
                  <a:srgbClr val="FFFF00"/>
                </a:highlight>
              </a:rPr>
              <a:t>R4.2 – On win … show a winning image and indicate “You Have Won” and remove the pick a letter </a:t>
            </a:r>
          </a:p>
          <a:p>
            <a:r>
              <a:rPr lang="en-US" dirty="0">
                <a:highlight>
                  <a:srgbClr val="FFFF00"/>
                </a:highlight>
              </a:rPr>
              <a:t>R4.3 – On Loss Show “You Have Lost” and Loss image and remove pick a letter.</a:t>
            </a:r>
          </a:p>
          <a:p>
            <a:r>
              <a:rPr lang="en-US" dirty="0">
                <a:highlight>
                  <a:srgbClr val="FFFF00"/>
                </a:highlight>
              </a:rPr>
              <a:t>R4.4. – Allow the user to start a new game. Now or anytime click this button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24ABDC-EF22-422D-B853-4D256F8EF4CC}"/>
              </a:ext>
            </a:extLst>
          </p:cNvPr>
          <p:cNvCxnSpPr/>
          <p:nvPr/>
        </p:nvCxnSpPr>
        <p:spPr>
          <a:xfrm flipH="1">
            <a:off x="3963879" y="1509915"/>
            <a:ext cx="883329" cy="398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662DF2-E6BD-4C3A-8019-C3DC3247450C}"/>
              </a:ext>
            </a:extLst>
          </p:cNvPr>
          <p:cNvCxnSpPr>
            <a:cxnSpLocks/>
          </p:cNvCxnSpPr>
          <p:nvPr/>
        </p:nvCxnSpPr>
        <p:spPr>
          <a:xfrm flipH="1">
            <a:off x="5353235" y="1216241"/>
            <a:ext cx="932155" cy="44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4C2EED-60FF-4307-A27A-A6618CF0E3D6}"/>
              </a:ext>
            </a:extLst>
          </p:cNvPr>
          <p:cNvCxnSpPr>
            <a:cxnSpLocks/>
          </p:cNvCxnSpPr>
          <p:nvPr/>
        </p:nvCxnSpPr>
        <p:spPr>
          <a:xfrm>
            <a:off x="8948691" y="1027906"/>
            <a:ext cx="1216241" cy="293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97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5558-39CD-4887-90F5-2A605DF6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53D1-B549-42CA-A677-17894723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D201C-589D-46DF-A40B-9279DE02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2" y="1639815"/>
            <a:ext cx="12192000" cy="4722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7BA826-5422-4DE2-B2E1-20F8AAD65992}"/>
              </a:ext>
            </a:extLst>
          </p:cNvPr>
          <p:cNvSpPr txBox="1"/>
          <p:nvPr/>
        </p:nvSpPr>
        <p:spPr>
          <a:xfrm>
            <a:off x="313677" y="43595"/>
            <a:ext cx="11694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R5 – Enhance your game</a:t>
            </a:r>
          </a:p>
          <a:p>
            <a:r>
              <a:rPr lang="en-US" dirty="0">
                <a:highlight>
                  <a:srgbClr val="FFFF00"/>
                </a:highlight>
              </a:rPr>
              <a:t>R5.1 – Build an enhancement or 2. Here I used a Show Hint functionality. Here I use popovers from bootstrap. </a:t>
            </a:r>
          </a:p>
          <a:p>
            <a:r>
              <a:rPr lang="en-US" dirty="0">
                <a:highlight>
                  <a:srgbClr val="FFFF00"/>
                </a:highlight>
              </a:rPr>
              <a:t>I read about them in the bootstrap documentation and found an example here: </a:t>
            </a:r>
            <a:r>
              <a:rPr lang="en-US" dirty="0">
                <a:highlight>
                  <a:srgbClr val="FFFF00"/>
                </a:highlight>
                <a:hlinkClick r:id="rId3"/>
              </a:rPr>
              <a:t>https://www.w3schools.com/bootstrap/bootstrap_popover.asp</a:t>
            </a:r>
            <a:r>
              <a:rPr lang="en-US" dirty="0">
                <a:highlight>
                  <a:srgbClr val="FFFF00"/>
                </a:highlight>
              </a:rPr>
              <a:t> ... Be careful since need to include a </a:t>
            </a:r>
            <a:r>
              <a:rPr lang="en-US" dirty="0" err="1">
                <a:highlight>
                  <a:srgbClr val="FFFF00"/>
                </a:highlight>
              </a:rPr>
              <a:t>boostrap</a:t>
            </a:r>
            <a:r>
              <a:rPr lang="en-US" dirty="0">
                <a:highlight>
                  <a:srgbClr val="FFFF00"/>
                </a:highlight>
              </a:rPr>
              <a:t> CSS with popovers (ask me if you don’t understand)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467F4C-CA02-49D0-B8D5-5A0EC43739C8}"/>
              </a:ext>
            </a:extLst>
          </p:cNvPr>
          <p:cNvCxnSpPr/>
          <p:nvPr/>
        </p:nvCxnSpPr>
        <p:spPr>
          <a:xfrm>
            <a:off x="4021584" y="1376039"/>
            <a:ext cx="2663301" cy="173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6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3FCA-19A7-4778-9EA4-74D10843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5" y="250298"/>
            <a:ext cx="10515600" cy="806727"/>
          </a:xfrm>
        </p:spPr>
        <p:txBody>
          <a:bodyPr/>
          <a:lstStyle/>
          <a:p>
            <a:r>
              <a:rPr lang="en-US" dirty="0"/>
              <a:t>Special hints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2F30-952C-469E-998D-413F9269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6E0F3-0A85-4817-BA43-D0C6F452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1" y="1152815"/>
            <a:ext cx="4671268" cy="5075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526517-BA93-4611-AFCC-F76D9F6C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984" y="4001294"/>
            <a:ext cx="3524250" cy="2333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10F5C4-62EC-4CCC-AB16-A249802771E2}"/>
              </a:ext>
            </a:extLst>
          </p:cNvPr>
          <p:cNvSpPr txBox="1"/>
          <p:nvPr/>
        </p:nvSpPr>
        <p:spPr>
          <a:xfrm>
            <a:off x="3818158" y="154508"/>
            <a:ext cx="7727878" cy="42473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will need a bunch of files to get this to work in node.js/express</a:t>
            </a:r>
          </a:p>
          <a:p>
            <a:r>
              <a:rPr lang="en-US" dirty="0"/>
              <a:t>Here are a few hints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 the Words.js provided. Make that a Model. It has a method to randomly retrieve a word.</a:t>
            </a:r>
          </a:p>
          <a:p>
            <a:pPr marL="342900" indent="-342900">
              <a:buAutoNum type="arabicPeriod"/>
            </a:pPr>
            <a:r>
              <a:rPr lang="en-US" dirty="0"/>
              <a:t>Don’t use a game model. Instead make game an object global to game.js controller. You must use a game.js controller</a:t>
            </a:r>
          </a:p>
          <a:p>
            <a:pPr marL="342900" indent="-342900">
              <a:buAutoNum type="arabicPeriod"/>
            </a:pPr>
            <a:r>
              <a:rPr lang="en-US" dirty="0"/>
              <a:t>Place all your </a:t>
            </a:r>
            <a:r>
              <a:rPr lang="en-US" dirty="0" err="1"/>
              <a:t>css</a:t>
            </a:r>
            <a:r>
              <a:rPr lang="en-US" dirty="0"/>
              <a:t> under public/</a:t>
            </a:r>
            <a:r>
              <a:rPr lang="en-US" dirty="0" err="1"/>
              <a:t>css</a:t>
            </a:r>
            <a:r>
              <a:rPr lang="en-US" dirty="0"/>
              <a:t> and images inside public/</a:t>
            </a:r>
            <a:r>
              <a:rPr lang="en-US" dirty="0" err="1"/>
              <a:t>imgs</a:t>
            </a:r>
            <a:r>
              <a:rPr lang="en-US" dirty="0"/>
              <a:t>. Note there are 8 images. Each one shows a different hangman ‘state’</a:t>
            </a:r>
          </a:p>
          <a:p>
            <a:pPr marL="342900" indent="-342900">
              <a:buAutoNum type="arabicPeriod"/>
            </a:pPr>
            <a:r>
              <a:rPr lang="en-US" dirty="0"/>
              <a:t>You will need routes/game.js </a:t>
            </a:r>
          </a:p>
          <a:p>
            <a:pPr marL="342900" indent="-342900">
              <a:buAutoNum type="arabicPeriod"/>
            </a:pPr>
            <a:r>
              <a:rPr lang="en-US" dirty="0"/>
              <a:t>You will also need to use </a:t>
            </a:r>
            <a:r>
              <a:rPr lang="en-US" dirty="0" err="1"/>
              <a:t>hbs</a:t>
            </a:r>
            <a:r>
              <a:rPr lang="en-US" dirty="0"/>
              <a:t> with a template to make it work</a:t>
            </a:r>
          </a:p>
          <a:p>
            <a:pPr marL="342900" indent="-342900">
              <a:buAutoNum type="arabicPeriod"/>
            </a:pPr>
            <a:r>
              <a:rPr lang="en-US" dirty="0"/>
              <a:t>Make your main entry point app.js</a:t>
            </a:r>
          </a:p>
          <a:p>
            <a:pPr marL="342900" indent="-342900">
              <a:buAutoNum type="arabicPeriod"/>
            </a:pPr>
            <a:r>
              <a:rPr lang="en-US" dirty="0"/>
              <a:t>DO NOT WAIT TO START. There is a fair amount to do here. </a:t>
            </a:r>
          </a:p>
          <a:p>
            <a:pPr marL="342900" indent="-342900">
              <a:buAutoNum type="arabicPeriod"/>
            </a:pPr>
            <a:r>
              <a:rPr lang="en-US" dirty="0"/>
              <a:t>I started with the same zip file I provided for the midterm. It gave be a basic project quickly and then I added/removed what I needed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883AC-15DD-472C-9371-6AA04C1B8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520" y="4431363"/>
            <a:ext cx="5153025" cy="16192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2E98BD-91D7-48D4-8256-2A1C46871E10}"/>
              </a:ext>
            </a:extLst>
          </p:cNvPr>
          <p:cNvCxnSpPr>
            <a:cxnSpLocks/>
          </p:cNvCxnSpPr>
          <p:nvPr/>
        </p:nvCxnSpPr>
        <p:spPr>
          <a:xfrm flipH="1">
            <a:off x="8489426" y="1882792"/>
            <a:ext cx="506793" cy="264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F44408-1A09-48C1-AF27-2A83AD377895}"/>
              </a:ext>
            </a:extLst>
          </p:cNvPr>
          <p:cNvCxnSpPr>
            <a:cxnSpLocks/>
          </p:cNvCxnSpPr>
          <p:nvPr/>
        </p:nvCxnSpPr>
        <p:spPr>
          <a:xfrm flipH="1">
            <a:off x="1881425" y="2285013"/>
            <a:ext cx="2048648" cy="166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78EAD2-9BFA-434A-9713-E49B8C811144}"/>
              </a:ext>
            </a:extLst>
          </p:cNvPr>
          <p:cNvCxnSpPr>
            <a:cxnSpLocks/>
          </p:cNvCxnSpPr>
          <p:nvPr/>
        </p:nvCxnSpPr>
        <p:spPr>
          <a:xfrm flipH="1">
            <a:off x="4760097" y="3459023"/>
            <a:ext cx="1553464" cy="213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7EA129-F3F9-43D9-91A4-BE40DD175F8D}"/>
              </a:ext>
            </a:extLst>
          </p:cNvPr>
          <p:cNvCxnSpPr>
            <a:cxnSpLocks/>
          </p:cNvCxnSpPr>
          <p:nvPr/>
        </p:nvCxnSpPr>
        <p:spPr>
          <a:xfrm flipH="1">
            <a:off x="1101129" y="3134338"/>
            <a:ext cx="3928658" cy="268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32C5D1-064E-4A37-AA9C-DADC6CC5C16C}"/>
              </a:ext>
            </a:extLst>
          </p:cNvPr>
          <p:cNvCxnSpPr>
            <a:cxnSpLocks/>
          </p:cNvCxnSpPr>
          <p:nvPr/>
        </p:nvCxnSpPr>
        <p:spPr>
          <a:xfrm flipH="1">
            <a:off x="1403511" y="2465802"/>
            <a:ext cx="3744650" cy="225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7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1B94-FC8D-4A1A-A6C0-18629356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hand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7242-A39F-4DA1-B1A8-AEE9C3ED0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3B645-EF45-4A49-8983-2110EC07E5EA}"/>
              </a:ext>
            </a:extLst>
          </p:cNvPr>
          <p:cNvSpPr txBox="1"/>
          <p:nvPr/>
        </p:nvSpPr>
        <p:spPr>
          <a:xfrm>
            <a:off x="729314" y="2232614"/>
            <a:ext cx="11694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R6 - What to upload</a:t>
            </a:r>
          </a:p>
          <a:p>
            <a:r>
              <a:rPr lang="en-US" dirty="0">
                <a:highlight>
                  <a:srgbClr val="FFFF00"/>
                </a:highlight>
              </a:rPr>
              <a:t>R6.1. Zip all of your files together and submit a zip file. DO NOT INCLUDE THE </a:t>
            </a:r>
            <a:r>
              <a:rPr lang="en-US" dirty="0" err="1">
                <a:highlight>
                  <a:srgbClr val="FFFF00"/>
                </a:highlight>
              </a:rPr>
              <a:t>node_modules</a:t>
            </a:r>
            <a:r>
              <a:rPr lang="en-US" dirty="0">
                <a:highlight>
                  <a:srgbClr val="FFFF00"/>
                </a:highlight>
              </a:rPr>
              <a:t> directory</a:t>
            </a:r>
          </a:p>
          <a:p>
            <a:r>
              <a:rPr lang="en-US" dirty="0">
                <a:highlight>
                  <a:srgbClr val="FFFF00"/>
                </a:highlight>
              </a:rPr>
              <a:t>R6.2 Include a word document that contains the following:</a:t>
            </a:r>
          </a:p>
          <a:p>
            <a:r>
              <a:rPr lang="en-US" dirty="0">
                <a:highlight>
                  <a:srgbClr val="FFFF00"/>
                </a:highlight>
              </a:rPr>
              <a:t>      R6.2.1 – 1 paragraph that describes what you got done</a:t>
            </a:r>
          </a:p>
          <a:p>
            <a:r>
              <a:rPr lang="en-US" dirty="0">
                <a:highlight>
                  <a:srgbClr val="FFFF00"/>
                </a:highlight>
              </a:rPr>
              <a:t>	    another short paragraph indicating what you did not get done. If you got everything done </a:t>
            </a:r>
            <a:r>
              <a:rPr lang="en-US" b="1" i="1" dirty="0">
                <a:highlight>
                  <a:srgbClr val="FFFF00"/>
                </a:highlight>
              </a:rPr>
              <a:t>clearly indicate that 	 AND describe an </a:t>
            </a:r>
            <a:r>
              <a:rPr lang="en-US" b="1" i="1" dirty="0" err="1">
                <a:highlight>
                  <a:srgbClr val="FFFF00"/>
                </a:highlight>
              </a:rPr>
              <a:t>enahcement</a:t>
            </a:r>
            <a:r>
              <a:rPr lang="en-US" b="1" i="1" dirty="0">
                <a:highlight>
                  <a:srgbClr val="FFFF00"/>
                </a:highlight>
              </a:rPr>
              <a:t> or 2 you might like to do</a:t>
            </a:r>
          </a:p>
          <a:p>
            <a:r>
              <a:rPr lang="en-US" dirty="0">
                <a:highlight>
                  <a:srgbClr val="FFFF00"/>
                </a:highlight>
              </a:rPr>
              <a:t>R6.3 – Include screen shots that show WITH THESE HEADERS ABOVE THE IMAGES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b="1" dirty="0">
                <a:highlight>
                  <a:srgbClr val="FFFF00"/>
                </a:highlight>
              </a:rPr>
              <a:t>- Guessing right letter</a:t>
            </a:r>
          </a:p>
          <a:p>
            <a:r>
              <a:rPr lang="en-US" b="1" dirty="0">
                <a:highlight>
                  <a:srgbClr val="FFFF00"/>
                </a:highlight>
              </a:rPr>
              <a:t>	- Guessing wrong letter</a:t>
            </a:r>
          </a:p>
          <a:p>
            <a:r>
              <a:rPr lang="en-US" b="1" dirty="0">
                <a:highlight>
                  <a:srgbClr val="FFFF00"/>
                </a:highlight>
              </a:rPr>
              <a:t>	- Winning the game</a:t>
            </a:r>
          </a:p>
          <a:p>
            <a:r>
              <a:rPr lang="en-US" b="1" dirty="0">
                <a:highlight>
                  <a:srgbClr val="FFFF00"/>
                </a:highlight>
              </a:rPr>
              <a:t>	- Losing the Game</a:t>
            </a:r>
          </a:p>
          <a:p>
            <a:r>
              <a:rPr lang="en-US" b="1" dirty="0">
                <a:highlight>
                  <a:srgbClr val="FFFF00"/>
                </a:highlight>
              </a:rPr>
              <a:t>	- Initial game start</a:t>
            </a:r>
          </a:p>
          <a:p>
            <a:r>
              <a:rPr lang="en-US" b="1" i="1" dirty="0">
                <a:highlight>
                  <a:srgbClr val="FFFF00"/>
                </a:highlight>
              </a:rPr>
              <a:t>    </a:t>
            </a:r>
            <a:endParaRPr lang="en-US" b="1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960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704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Out t</vt:lpstr>
      <vt:lpstr>PowerPoint Presentation</vt:lpstr>
      <vt:lpstr>PowerPoint Presentation</vt:lpstr>
      <vt:lpstr>PowerPoint Presentation</vt:lpstr>
      <vt:lpstr>PowerPoint Presentation</vt:lpstr>
      <vt:lpstr>Special hints </vt:lpstr>
      <vt:lpstr>What to hand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 t</dc:title>
  <dc:creator>David Lash</dc:creator>
  <cp:lastModifiedBy>David Lash</cp:lastModifiedBy>
  <cp:revision>12</cp:revision>
  <dcterms:created xsi:type="dcterms:W3CDTF">2024-10-13T14:18:12Z</dcterms:created>
  <dcterms:modified xsi:type="dcterms:W3CDTF">2024-10-13T15:08:18Z</dcterms:modified>
</cp:coreProperties>
</file>