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44CF-5510-4329-925A-07B44C61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1059C-56AC-4F5D-BB73-B6627053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3AFD-5933-4E3D-96E5-87A204D5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1ABF-E7BD-4FD1-B23F-098A2F48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BC77-51C5-465C-B43E-FE8D72B6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0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64B9-8638-49C6-A1F1-3051ADD8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F5196-1F7E-43DB-880B-7EEF1F1A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1B09-3DBC-460F-9B2E-3D5E3D5E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2B2D-4518-42BA-ABC3-9F40D33B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BC01-F65D-4FA6-9A96-D95D9ED0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6A6F4-B59C-4B03-A231-C5151AE84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A654A-28C1-44AE-9461-E69D2D8D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23D9-93DC-43D1-8870-290C1E93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F01D-C2BE-4C0F-A904-28A5DE92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7AE3F-7C8C-4976-B156-ADFAD2AD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F566-D36E-4CD4-ACE2-170B5A10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3547-B673-473A-A27F-6DBFB685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AC73-228E-4649-95EB-AFAF6B52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9A37D-4235-4064-81F1-BC53B62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033C-743C-4166-B263-077CECFC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178F-B733-4344-8E6C-9994525A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27AE-331D-494B-A3D2-87640BA4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C5FF-1316-4869-B271-8B03FB7A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DF68-5B62-4146-966C-489FA429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F407-C16F-4686-B5E4-8D652BE6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218C-128F-4646-A13A-D43B3C10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35C5-8E7D-4D03-93EB-68392977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1C4C7-3EDF-44AB-B76E-79ADA422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8150-86EF-4123-AF61-D36C5E61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B260-542E-45B0-A6BB-AB703088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045C-1DAE-4DCE-B713-02C54EEE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C6F6-4E10-4B75-B593-3D2B6E9A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40EF-5537-40CF-86AB-40467104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F73E7-8D42-4AA4-B0DC-47225A5FE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4A0A8-D146-4BFF-9ABF-4AF456B7E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69A3F-11CA-440E-9205-1132A641E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12EC7-C9B5-498F-A2E8-B222D4F8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6A360-EC1D-4FED-875F-5A5A5A5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44AB1-6880-45E5-86FF-8FD6558F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AF3F-D561-4074-A8DA-B935DF30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D1B23-07C6-41CD-A194-F118B12F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F7E23-615B-4CF6-9E66-55F540E9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28350-240C-464A-B9B9-6B69A251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07E51-7E3A-464F-800A-516DDC99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07115-7F51-4813-8897-04A161A4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F66EA-80A8-48F3-8BA4-0EA1CB7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F7C-DEBB-4313-814C-0B9B771A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824C-1486-4648-ACB2-C14B83D2E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A39DE-3059-4D56-A716-B2CFCA2C7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5AE1B-9976-4FB3-9F7E-28BC97A8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042B-69E8-45B8-AB17-86CA1880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E34A-A349-41BE-ABD6-46B727FD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3250-D384-4E64-BEE6-AF19048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FBD4C-BDAC-41FC-A373-79642E34F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EA739-9A5C-4739-97C9-1852439E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0E2A6-8D3E-4287-A27A-6F1B169D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46E3-E3BF-412A-A090-7A351111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65642-22C5-457C-B3EE-B2AB4EDF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C669C-6E65-4EC1-ACC0-5153DD68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E945-91E4-423A-8D69-473C9438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A7C0-9B3C-4B26-8B24-650F0CD6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C6B9-9355-46D8-864B-84E3616DED5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CFAF-22FD-41A9-89D5-CE647865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ABAC-5468-48BF-A750-D5D0D8403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B980-C9A5-442D-B1D3-169907F3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45.55.136.114/phpmyadm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1DA4E9-670D-4D5B-B257-0F1835B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57A5-E4F7-40F3-B0AB-8F6741ACD70E}"/>
              </a:ext>
            </a:extLst>
          </p:cNvPr>
          <p:cNvSpPr txBox="1"/>
          <p:nvPr/>
        </p:nvSpPr>
        <p:spPr>
          <a:xfrm>
            <a:off x="612398" y="245200"/>
            <a:ext cx="9045527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Budget Tracker app</a:t>
            </a:r>
          </a:p>
          <a:p>
            <a:r>
              <a:rPr lang="en-US" sz="2000" dirty="0"/>
              <a:t>Create a node.js/express/handlebars site to enable a user to manage a personal budget. User will be able to add edit and delete transactions. </a:t>
            </a:r>
          </a:p>
          <a:p>
            <a:endParaRPr lang="en-US" sz="2000" dirty="0"/>
          </a:p>
          <a:p>
            <a:r>
              <a:rPr lang="en-US" sz="2000" dirty="0"/>
              <a:t>Each transaction will include a date, amount, type (income or expense), description, and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23111-A4F9-419C-8F26-9ECC57D98590}"/>
              </a:ext>
            </a:extLst>
          </p:cNvPr>
          <p:cNvSpPr txBox="1"/>
          <p:nvPr/>
        </p:nvSpPr>
        <p:spPr>
          <a:xfrm>
            <a:off x="1922804" y="5730985"/>
            <a:ext cx="69819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home page will support a summary of the total income, expenses and balance for all transactions in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C26C4-951F-4FE1-9005-BC13CFB2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60" y="38982"/>
            <a:ext cx="5388527" cy="635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AB70EE-80F5-425E-8080-DD0F2A04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46" y="2497134"/>
            <a:ext cx="9331354" cy="26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5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3E64-7724-4FD6-A7C8-641FA2B9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E2D6-0776-4722-8D51-5257528E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B40CC-0481-4D2F-9BE8-C29F14DC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28" y="681037"/>
            <a:ext cx="6085188" cy="5388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4C1B3-9670-49BA-AF31-1E90D27024D8}"/>
              </a:ext>
            </a:extLst>
          </p:cNvPr>
          <p:cNvSpPr txBox="1"/>
          <p:nvPr/>
        </p:nvSpPr>
        <p:spPr>
          <a:xfrm>
            <a:off x="6990460" y="1119499"/>
            <a:ext cx="479445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 the following app.js to set this application up</a:t>
            </a:r>
          </a:p>
          <a:p>
            <a:r>
              <a:rPr lang="en-US" dirty="0"/>
              <a:t>(available on </a:t>
            </a:r>
            <a:r>
              <a:rPr lang="en-US" dirty="0" err="1"/>
              <a:t>brightspace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8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20D3-583F-4912-B4D4-9D73F203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these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5F8C-5673-460F-9D8B-CFAB8E84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FC735-C69E-4F75-AC46-ED949032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1578607"/>
            <a:ext cx="6093990" cy="5119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A83DB-4844-4D0C-B968-473BE1F1DFD6}"/>
              </a:ext>
            </a:extLst>
          </p:cNvPr>
          <p:cNvSpPr txBox="1"/>
          <p:nvPr/>
        </p:nvSpPr>
        <p:spPr>
          <a:xfrm>
            <a:off x="6210284" y="655277"/>
            <a:ext cx="503990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 the following routes.js to set this application up</a:t>
            </a:r>
          </a:p>
          <a:p>
            <a:r>
              <a:rPr lang="en-US" dirty="0"/>
              <a:t>(available on </a:t>
            </a:r>
            <a:r>
              <a:rPr lang="en-US" dirty="0" err="1"/>
              <a:t>brightspace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9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BAA-8B5F-43E1-A968-FC294CC7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starter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FE7AA-2500-4964-8856-61CCD429B914}"/>
              </a:ext>
            </a:extLst>
          </p:cNvPr>
          <p:cNvSpPr txBox="1"/>
          <p:nvPr/>
        </p:nvSpPr>
        <p:spPr>
          <a:xfrm>
            <a:off x="418744" y="2597921"/>
            <a:ext cx="5994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Transaction = require('../models/Transaction');</a:t>
            </a:r>
          </a:p>
          <a:p>
            <a:endParaRPr lang="en-US" dirty="0"/>
          </a:p>
          <a:p>
            <a:r>
              <a:rPr lang="en-US" dirty="0" err="1"/>
              <a:t>exports.renderHome</a:t>
            </a:r>
            <a:r>
              <a:rPr lang="en-US" dirty="0"/>
              <a:t> = async (req, res) =&gt; { /* ... */ };</a:t>
            </a:r>
          </a:p>
          <a:p>
            <a:r>
              <a:rPr lang="en-US" dirty="0" err="1"/>
              <a:t>exports.renderAddTransaction</a:t>
            </a:r>
            <a:r>
              <a:rPr lang="en-US" dirty="0"/>
              <a:t> = (req, res) =&gt; { /* ... */ };</a:t>
            </a:r>
          </a:p>
          <a:p>
            <a:r>
              <a:rPr lang="en-US" dirty="0" err="1"/>
              <a:t>exports.addTransaction</a:t>
            </a:r>
            <a:r>
              <a:rPr lang="en-US" dirty="0"/>
              <a:t> = async (req, res) =&gt; { /* ... */ };</a:t>
            </a:r>
          </a:p>
          <a:p>
            <a:r>
              <a:rPr lang="en-US" dirty="0" err="1"/>
              <a:t>exports.renderEditTransaction</a:t>
            </a:r>
            <a:r>
              <a:rPr lang="en-US" dirty="0"/>
              <a:t> = async (req, res) =&gt; { /* ... */ };</a:t>
            </a:r>
          </a:p>
          <a:p>
            <a:r>
              <a:rPr lang="en-US" dirty="0" err="1"/>
              <a:t>exports.updateTransaction</a:t>
            </a:r>
            <a:r>
              <a:rPr lang="en-US" dirty="0"/>
              <a:t> = async (req, res) =&gt; { /* ... */ };</a:t>
            </a:r>
          </a:p>
          <a:p>
            <a:r>
              <a:rPr lang="en-US" dirty="0" err="1"/>
              <a:t>exports.deleteTransaction</a:t>
            </a:r>
            <a:r>
              <a:rPr lang="en-US" dirty="0"/>
              <a:t> = async (req, res) =&gt; { /* ... */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2BCC5-A4F5-45A1-BF3B-4D158AC25DBF}"/>
              </a:ext>
            </a:extLst>
          </p:cNvPr>
          <p:cNvSpPr txBox="1"/>
          <p:nvPr/>
        </p:nvSpPr>
        <p:spPr>
          <a:xfrm>
            <a:off x="3154260" y="1506022"/>
            <a:ext cx="790799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Inside controllers/transactionController.js need to define  each of these route logic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B84CC-22E5-4250-A7D3-76F1F5729608}"/>
              </a:ext>
            </a:extLst>
          </p:cNvPr>
          <p:cNvCxnSpPr/>
          <p:nvPr/>
        </p:nvCxnSpPr>
        <p:spPr>
          <a:xfrm flipH="1">
            <a:off x="5159229" y="1959638"/>
            <a:ext cx="822121" cy="70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9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836C9-7012-43EC-97E3-1E4DE51D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3" y="1189948"/>
            <a:ext cx="9708833" cy="2796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71942-C9C4-40BB-A804-A4752979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UI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3663CD-9DAF-4B6C-8C31-C7227B5A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5017" y="4172987"/>
            <a:ext cx="4372143" cy="2175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5B8E5-2F00-4A97-AF11-9CC11884F29D}"/>
              </a:ext>
            </a:extLst>
          </p:cNvPr>
          <p:cNvSpPr txBox="1"/>
          <p:nvPr/>
        </p:nvSpPr>
        <p:spPr>
          <a:xfrm>
            <a:off x="3154260" y="1506022"/>
            <a:ext cx="7042249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 Must be the clean and use bootstrap … your name here </a:t>
            </a:r>
          </a:p>
          <a:p>
            <a:r>
              <a:rPr lang="en-US" dirty="0"/>
              <a:t>notice the consistent </a:t>
            </a:r>
            <a:r>
              <a:rPr lang="en-US" dirty="0" err="1"/>
              <a:t>navs</a:t>
            </a:r>
            <a:r>
              <a:rPr lang="en-US" dirty="0"/>
              <a:t> and striped tables </a:t>
            </a:r>
          </a:p>
          <a:p>
            <a:r>
              <a:rPr lang="en-US" dirty="0"/>
              <a:t>                                                                                               forms line up nicely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94F507-77F5-40D0-A49F-D3EA2DC1490B}"/>
              </a:ext>
            </a:extLst>
          </p:cNvPr>
          <p:cNvCxnSpPr>
            <a:cxnSpLocks/>
          </p:cNvCxnSpPr>
          <p:nvPr/>
        </p:nvCxnSpPr>
        <p:spPr>
          <a:xfrm flipH="1">
            <a:off x="4722654" y="1836455"/>
            <a:ext cx="495298" cy="125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8750B6-E230-4068-88CD-A9C3D6089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" y="4132111"/>
            <a:ext cx="6604932" cy="22741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4DFEF3-AB75-4CD7-ABB3-CEAC13C2AB91}"/>
              </a:ext>
            </a:extLst>
          </p:cNvPr>
          <p:cNvCxnSpPr>
            <a:cxnSpLocks/>
          </p:cNvCxnSpPr>
          <p:nvPr/>
        </p:nvCxnSpPr>
        <p:spPr>
          <a:xfrm flipH="1">
            <a:off x="6291744" y="2429352"/>
            <a:ext cx="2523861" cy="219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A08357-951B-4899-8DCB-C5BECB9C461A}"/>
              </a:ext>
            </a:extLst>
          </p:cNvPr>
          <p:cNvCxnSpPr>
            <a:cxnSpLocks/>
          </p:cNvCxnSpPr>
          <p:nvPr/>
        </p:nvCxnSpPr>
        <p:spPr>
          <a:xfrm flipH="1">
            <a:off x="8548382" y="2257323"/>
            <a:ext cx="1092706" cy="223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FDA86-2B5C-4EF7-8F09-A21D49D2F6F7}"/>
              </a:ext>
            </a:extLst>
          </p:cNvPr>
          <p:cNvCxnSpPr>
            <a:cxnSpLocks/>
          </p:cNvCxnSpPr>
          <p:nvPr/>
        </p:nvCxnSpPr>
        <p:spPr>
          <a:xfrm flipH="1">
            <a:off x="5335398" y="1988855"/>
            <a:ext cx="1648263" cy="28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B9BAD-24D3-4844-87C2-34984BDEBF2F}"/>
              </a:ext>
            </a:extLst>
          </p:cNvPr>
          <p:cNvCxnSpPr>
            <a:cxnSpLocks/>
          </p:cNvCxnSpPr>
          <p:nvPr/>
        </p:nvCxnSpPr>
        <p:spPr>
          <a:xfrm>
            <a:off x="5370352" y="1988855"/>
            <a:ext cx="95909" cy="224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5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8C4E-834D-4ED4-955A-9BBBB38A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hand 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DF0F-A856-4526-94BD-2769A6EB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A single word document with these screens shots LABELED!	</a:t>
            </a:r>
          </a:p>
          <a:p>
            <a:pPr marL="0" indent="0">
              <a:buNone/>
            </a:pPr>
            <a:r>
              <a:rPr lang="en-US" dirty="0"/>
              <a:t>	a. home screen -&gt; Insert home screen w/ totals non zero</a:t>
            </a:r>
          </a:p>
          <a:p>
            <a:pPr marL="0" indent="0">
              <a:buNone/>
            </a:pPr>
            <a:r>
              <a:rPr lang="en-US" dirty="0"/>
              <a:t>	b. add -&gt; insert add transaction screen</a:t>
            </a:r>
          </a:p>
          <a:p>
            <a:pPr marL="0" indent="0">
              <a:buNone/>
            </a:pPr>
            <a:r>
              <a:rPr lang="en-US" dirty="0"/>
              <a:t>	c. /transactions -&gt; insert transaction screen</a:t>
            </a:r>
          </a:p>
          <a:p>
            <a:pPr marL="0" indent="0">
              <a:buNone/>
            </a:pPr>
            <a:r>
              <a:rPr lang="en-US" dirty="0"/>
              <a:t>	d. /edit/:is -&gt; insert edit screen</a:t>
            </a:r>
          </a:p>
          <a:p>
            <a:pPr marL="0" indent="0">
              <a:buNone/>
            </a:pPr>
            <a:r>
              <a:rPr lang="en-US" dirty="0"/>
              <a:t>	e. delete and then show screen of item deleted</a:t>
            </a:r>
          </a:p>
          <a:p>
            <a:pPr marL="0" indent="0">
              <a:buNone/>
            </a:pPr>
            <a:r>
              <a:rPr lang="en-US" dirty="0"/>
              <a:t>	f. a screen shot of your transaction table browse</a:t>
            </a:r>
          </a:p>
          <a:p>
            <a:pPr marL="0" indent="0">
              <a:buNone/>
            </a:pPr>
            <a:r>
              <a:rPr lang="en-US" dirty="0"/>
              <a:t>	   (from phpMyAdmin)</a:t>
            </a:r>
          </a:p>
          <a:p>
            <a:pPr marL="0" indent="0">
              <a:buNone/>
            </a:pPr>
            <a:r>
              <a:rPr lang="en-US" dirty="0"/>
              <a:t>	g. a short description of challenges and learnings from this </a:t>
            </a:r>
          </a:p>
          <a:p>
            <a:pPr marL="0" indent="0">
              <a:buNone/>
            </a:pPr>
            <a:r>
              <a:rPr lang="en-US" dirty="0"/>
              <a:t>	homework</a:t>
            </a:r>
          </a:p>
          <a:p>
            <a:pPr marL="0" indent="0">
              <a:buNone/>
            </a:pPr>
            <a:r>
              <a:rPr lang="en-US" dirty="0"/>
              <a:t>2. All of your code (NOT NODE MODULES) in 1 zip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A3138-80E4-4BBE-AC92-B86814B8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44" y="230188"/>
            <a:ext cx="722947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A5DC1-5853-42F5-BE8E-D7F28D54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218" y="2835479"/>
            <a:ext cx="3397613" cy="16610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46F913-DD87-4949-B7E4-74D38C77D04E}"/>
              </a:ext>
            </a:extLst>
          </p:cNvPr>
          <p:cNvCxnSpPr/>
          <p:nvPr/>
        </p:nvCxnSpPr>
        <p:spPr>
          <a:xfrm flipV="1">
            <a:off x="8246378" y="3909270"/>
            <a:ext cx="637563" cy="58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3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EFDF-7D8C-4BF8-A019-E48ECA67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6C3D-41D2-4E3B-85E3-9BD7C797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1813B-7791-4510-BAC8-68585F62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33562"/>
            <a:ext cx="110204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40E3-2830-4263-B8E9-B5EF178D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F5795-9B0A-4B6E-9E70-A0C71C14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25712" cy="473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FCA91-56A9-40F9-BD09-71879FE46B4D}"/>
              </a:ext>
            </a:extLst>
          </p:cNvPr>
          <p:cNvSpPr txBox="1"/>
          <p:nvPr/>
        </p:nvSpPr>
        <p:spPr>
          <a:xfrm>
            <a:off x="1281868" y="377532"/>
            <a:ext cx="72382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Clicking transactions will show this page with each transaction the user has added with edit and delete buttons for each line –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9F5C75-2D35-4072-A146-8083F32A000D}"/>
              </a:ext>
            </a:extLst>
          </p:cNvPr>
          <p:cNvCxnSpPr/>
          <p:nvPr/>
        </p:nvCxnSpPr>
        <p:spPr>
          <a:xfrm>
            <a:off x="3999432" y="888763"/>
            <a:ext cx="4836919" cy="299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3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043-9986-4D9B-BDCC-3E9392A4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1701-875E-4CDE-BA00-E1851B6C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B7A10-5B24-4C7A-BDBA-38A8CC64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" y="450582"/>
            <a:ext cx="9673127" cy="5711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745BA-D4E7-4C8C-A2B5-153222E25C22}"/>
              </a:ext>
            </a:extLst>
          </p:cNvPr>
          <p:cNvSpPr txBox="1"/>
          <p:nvPr/>
        </p:nvSpPr>
        <p:spPr>
          <a:xfrm>
            <a:off x="-68366" y="96275"/>
            <a:ext cx="119470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Clicking add will go to /add and allow user to enter transaction information on save  to DB and then  show all the transactions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E741C3-31BB-4287-A230-B00F63F96F84}"/>
              </a:ext>
            </a:extLst>
          </p:cNvPr>
          <p:cNvCxnSpPr>
            <a:cxnSpLocks/>
          </p:cNvCxnSpPr>
          <p:nvPr/>
        </p:nvCxnSpPr>
        <p:spPr>
          <a:xfrm flipH="1">
            <a:off x="1845892" y="406163"/>
            <a:ext cx="1563881" cy="71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EE9793-A3E8-4D82-BBC4-45001CD3B257}"/>
              </a:ext>
            </a:extLst>
          </p:cNvPr>
          <p:cNvCxnSpPr>
            <a:cxnSpLocks/>
          </p:cNvCxnSpPr>
          <p:nvPr/>
        </p:nvCxnSpPr>
        <p:spPr>
          <a:xfrm flipH="1">
            <a:off x="2281727" y="406163"/>
            <a:ext cx="2947588" cy="243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BFFCFC-F3EF-44CE-B775-6E1180FC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738" y="3957679"/>
            <a:ext cx="5056262" cy="257098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0385F9-5CF0-4F9B-A49F-700677817D6E}"/>
              </a:ext>
            </a:extLst>
          </p:cNvPr>
          <p:cNvCxnSpPr>
            <a:cxnSpLocks/>
          </p:cNvCxnSpPr>
          <p:nvPr/>
        </p:nvCxnSpPr>
        <p:spPr>
          <a:xfrm flipH="1">
            <a:off x="4094148" y="450582"/>
            <a:ext cx="4261503" cy="52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A4E7D7-BB1E-4470-9537-26F3E24771FA}"/>
              </a:ext>
            </a:extLst>
          </p:cNvPr>
          <p:cNvCxnSpPr>
            <a:cxnSpLocks/>
          </p:cNvCxnSpPr>
          <p:nvPr/>
        </p:nvCxnSpPr>
        <p:spPr>
          <a:xfrm flipH="1">
            <a:off x="9460194" y="437720"/>
            <a:ext cx="1667855" cy="43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027F-0D88-415C-9993-47C109A7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5FDF-0829-41E5-898D-68DD7B1F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61D43-A0B9-49B9-8452-D5CCF0B32747}"/>
              </a:ext>
            </a:extLst>
          </p:cNvPr>
          <p:cNvSpPr txBox="1"/>
          <p:nvPr/>
        </p:nvSpPr>
        <p:spPr>
          <a:xfrm>
            <a:off x="1281868" y="377532"/>
            <a:ext cx="723828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Clicking edit will got to edit/:id show previously set items and enable the user to change them. On save                                  go back to /transactions  </a:t>
            </a:r>
          </a:p>
          <a:p>
            <a:r>
              <a:rPr lang="en-US" dirty="0"/>
              <a:t>                                                                                         and show all transactions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3B344-97CE-41E2-A832-389797BD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2" y="1462308"/>
            <a:ext cx="7340139" cy="4281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621D5E-059C-4130-9CE9-ED6749FC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32" y="3182576"/>
            <a:ext cx="6568867" cy="34232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5CFA25-5F21-4BCE-80F9-01CD33B7F9BE}"/>
              </a:ext>
            </a:extLst>
          </p:cNvPr>
          <p:cNvCxnSpPr>
            <a:cxnSpLocks/>
          </p:cNvCxnSpPr>
          <p:nvPr/>
        </p:nvCxnSpPr>
        <p:spPr>
          <a:xfrm flipH="1">
            <a:off x="1897166" y="547008"/>
            <a:ext cx="1837346" cy="91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5661CC-428F-4B18-9856-1531BA792DC8}"/>
              </a:ext>
            </a:extLst>
          </p:cNvPr>
          <p:cNvCxnSpPr>
            <a:cxnSpLocks/>
          </p:cNvCxnSpPr>
          <p:nvPr/>
        </p:nvCxnSpPr>
        <p:spPr>
          <a:xfrm flipH="1">
            <a:off x="2196269" y="633682"/>
            <a:ext cx="2900584" cy="45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3C404-BAC2-4250-ADF3-ED5A80A81C0F}"/>
              </a:ext>
            </a:extLst>
          </p:cNvPr>
          <p:cNvCxnSpPr>
            <a:cxnSpLocks/>
          </p:cNvCxnSpPr>
          <p:nvPr/>
        </p:nvCxnSpPr>
        <p:spPr>
          <a:xfrm>
            <a:off x="6513675" y="1235905"/>
            <a:ext cx="2450150" cy="425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C035-F6EC-4D57-84E7-B98BB360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F4BB-7150-4C85-9BB6-5F1EE8CE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49ECC-1C63-4C76-871C-F1F4EE1A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76" y="3727800"/>
            <a:ext cx="6833787" cy="3070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EAA93-1E24-4109-8105-AE7F4310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4" y="488323"/>
            <a:ext cx="7799462" cy="4034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D196C6-93A6-4623-B55D-795BDF4C2FF9}"/>
              </a:ext>
            </a:extLst>
          </p:cNvPr>
          <p:cNvSpPr txBox="1"/>
          <p:nvPr/>
        </p:nvSpPr>
        <p:spPr>
          <a:xfrm>
            <a:off x="1888619" y="119633"/>
            <a:ext cx="723828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delete … remove the transaction and reshow all the transactions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1F3A3E-2116-4FC1-848D-262F3549FE19}"/>
              </a:ext>
            </a:extLst>
          </p:cNvPr>
          <p:cNvCxnSpPr>
            <a:cxnSpLocks/>
          </p:cNvCxnSpPr>
          <p:nvPr/>
        </p:nvCxnSpPr>
        <p:spPr>
          <a:xfrm>
            <a:off x="4341263" y="289109"/>
            <a:ext cx="2879933" cy="392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FDF0A8-DED8-4537-A77A-E287902E281E}"/>
              </a:ext>
            </a:extLst>
          </p:cNvPr>
          <p:cNvCxnSpPr>
            <a:cxnSpLocks/>
          </p:cNvCxnSpPr>
          <p:nvPr/>
        </p:nvCxnSpPr>
        <p:spPr>
          <a:xfrm>
            <a:off x="6448156" y="318460"/>
            <a:ext cx="3046222" cy="494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6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36D0C-5DBE-43AE-B971-AF349D60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4" y="2385505"/>
            <a:ext cx="9473967" cy="2728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17B70-F865-4A6A-8E7B-0DE1DFF7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E85C-2E33-4A4D-936E-59417720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A071B-1E1C-4B0E-AB81-8E9D512BBC1B}"/>
              </a:ext>
            </a:extLst>
          </p:cNvPr>
          <p:cNvSpPr txBox="1"/>
          <p:nvPr/>
        </p:nvSpPr>
        <p:spPr>
          <a:xfrm>
            <a:off x="1888619" y="119633"/>
            <a:ext cx="72382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at any time the user click home .. .</a:t>
            </a:r>
          </a:p>
          <a:p>
            <a:r>
              <a:rPr lang="en-US" dirty="0"/>
              <a:t>                                  show the up-to-date totals from the database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A21DA8-5F97-4EC1-835F-D58DF8CE518D}"/>
              </a:ext>
            </a:extLst>
          </p:cNvPr>
          <p:cNvCxnSpPr>
            <a:cxnSpLocks/>
          </p:cNvCxnSpPr>
          <p:nvPr/>
        </p:nvCxnSpPr>
        <p:spPr>
          <a:xfrm>
            <a:off x="4341263" y="289109"/>
            <a:ext cx="5836064" cy="27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3F677-615C-479F-B343-4783E797500E}"/>
              </a:ext>
            </a:extLst>
          </p:cNvPr>
          <p:cNvCxnSpPr>
            <a:cxnSpLocks/>
          </p:cNvCxnSpPr>
          <p:nvPr/>
        </p:nvCxnSpPr>
        <p:spPr>
          <a:xfrm>
            <a:off x="4756558" y="681037"/>
            <a:ext cx="159391" cy="306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AD2-C206-4B2D-93D9-344685C9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E49F-7EF9-4A9E-AD1B-3DC24DAA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B35C3-9162-4E21-B66B-9F4E9ED8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1390169"/>
            <a:ext cx="12192000" cy="456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DC44A-D0E8-421E-9FA4-EC9F53A1EE10}"/>
              </a:ext>
            </a:extLst>
          </p:cNvPr>
          <p:cNvSpPr txBox="1"/>
          <p:nvPr/>
        </p:nvSpPr>
        <p:spPr>
          <a:xfrm>
            <a:off x="1888619" y="119633"/>
            <a:ext cx="723828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Page not found should be nice and neat with a back button for home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0E2E8B-9B7E-43D5-BB8F-5FC7B3E0D740}"/>
              </a:ext>
            </a:extLst>
          </p:cNvPr>
          <p:cNvCxnSpPr>
            <a:cxnSpLocks/>
          </p:cNvCxnSpPr>
          <p:nvPr/>
        </p:nvCxnSpPr>
        <p:spPr>
          <a:xfrm>
            <a:off x="4756558" y="681037"/>
            <a:ext cx="159391" cy="306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5F6A2-DA33-4693-AF59-B911BB2F7037}"/>
              </a:ext>
            </a:extLst>
          </p:cNvPr>
          <p:cNvCxnSpPr>
            <a:cxnSpLocks/>
          </p:cNvCxnSpPr>
          <p:nvPr/>
        </p:nvCxnSpPr>
        <p:spPr>
          <a:xfrm flipH="1">
            <a:off x="6828639" y="435456"/>
            <a:ext cx="1025204" cy="46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0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9F00-F80D-4917-AA62-FA14715C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D8BA-8F0F-48D3-A8A2-F264BB60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DF0CC-67EB-434E-8CB7-C1893DE5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9" y="1361274"/>
            <a:ext cx="6286675" cy="5496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037E7-37C5-4812-B753-52B370525FF5}"/>
              </a:ext>
            </a:extLst>
          </p:cNvPr>
          <p:cNvSpPr txBox="1"/>
          <p:nvPr/>
        </p:nvSpPr>
        <p:spPr>
          <a:xfrm>
            <a:off x="6258187" y="2030136"/>
            <a:ext cx="4122539" cy="39703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Here is the structure you need to support 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png</a:t>
            </a:r>
            <a:r>
              <a:rPr lang="en-US" dirty="0"/>
              <a:t> file will be on the </a:t>
            </a:r>
            <a:r>
              <a:rPr lang="en-US" dirty="0" err="1"/>
              <a:t>brightspace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the database.js we used in class</a:t>
            </a:r>
          </a:p>
          <a:p>
            <a:endParaRPr lang="en-US" dirty="0"/>
          </a:p>
          <a:p>
            <a:r>
              <a:rPr lang="en-US" dirty="0"/>
              <a:t>Use a layouts page with bootstrap</a:t>
            </a:r>
          </a:p>
          <a:p>
            <a:endParaRPr lang="en-US" dirty="0"/>
          </a:p>
          <a:p>
            <a:r>
              <a:rPr lang="en-US" dirty="0"/>
              <a:t>You will need a </a:t>
            </a:r>
          </a:p>
          <a:p>
            <a:r>
              <a:rPr lang="en-US" dirty="0"/>
              <a:t>404.Hbs for page not found</a:t>
            </a:r>
          </a:p>
          <a:p>
            <a:r>
              <a:rPr lang="en-US" dirty="0"/>
              <a:t>Add and edit </a:t>
            </a:r>
          </a:p>
          <a:p>
            <a:r>
              <a:rPr lang="en-US" dirty="0"/>
              <a:t>Home for totals</a:t>
            </a:r>
          </a:p>
          <a:p>
            <a:endParaRPr lang="en-US" dirty="0"/>
          </a:p>
          <a:p>
            <a:r>
              <a:rPr lang="en-US" dirty="0"/>
              <a:t>transactions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6AD54-9555-4928-9221-D9FD6697E89E}"/>
              </a:ext>
            </a:extLst>
          </p:cNvPr>
          <p:cNvCxnSpPr/>
          <p:nvPr/>
        </p:nvCxnSpPr>
        <p:spPr>
          <a:xfrm flipH="1">
            <a:off x="3363985" y="2793534"/>
            <a:ext cx="2952925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E3BC63-CBC5-4CC7-9C39-C5B72439C8D6}"/>
              </a:ext>
            </a:extLst>
          </p:cNvPr>
          <p:cNvCxnSpPr>
            <a:cxnSpLocks/>
          </p:cNvCxnSpPr>
          <p:nvPr/>
        </p:nvCxnSpPr>
        <p:spPr>
          <a:xfrm flipH="1">
            <a:off x="3447875" y="3400717"/>
            <a:ext cx="2945935" cy="7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30EFF8-DC62-422C-89B2-B62F3F3EC34E}"/>
              </a:ext>
            </a:extLst>
          </p:cNvPr>
          <p:cNvCxnSpPr>
            <a:cxnSpLocks/>
          </p:cNvCxnSpPr>
          <p:nvPr/>
        </p:nvCxnSpPr>
        <p:spPr>
          <a:xfrm flipH="1">
            <a:off x="3514375" y="4047520"/>
            <a:ext cx="2945935" cy="7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734A5A-0DC4-4EAE-83B4-470C5D532244}"/>
              </a:ext>
            </a:extLst>
          </p:cNvPr>
          <p:cNvCxnSpPr>
            <a:cxnSpLocks/>
          </p:cNvCxnSpPr>
          <p:nvPr/>
        </p:nvCxnSpPr>
        <p:spPr>
          <a:xfrm flipH="1">
            <a:off x="3666775" y="4199920"/>
            <a:ext cx="2945935" cy="7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6FA69-3DD4-4C3E-88FA-6448E616CC88}"/>
              </a:ext>
            </a:extLst>
          </p:cNvPr>
          <p:cNvCxnSpPr>
            <a:cxnSpLocks/>
          </p:cNvCxnSpPr>
          <p:nvPr/>
        </p:nvCxnSpPr>
        <p:spPr>
          <a:xfrm flipH="1">
            <a:off x="3449667" y="4558398"/>
            <a:ext cx="2945935" cy="7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AE1A2D-76B6-448A-98DE-A88E2959676C}"/>
              </a:ext>
            </a:extLst>
          </p:cNvPr>
          <p:cNvCxnSpPr>
            <a:cxnSpLocks/>
          </p:cNvCxnSpPr>
          <p:nvPr/>
        </p:nvCxnSpPr>
        <p:spPr>
          <a:xfrm flipH="1">
            <a:off x="3602067" y="4710798"/>
            <a:ext cx="2945935" cy="7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74E798-280F-4C6C-A09F-9749D91A8C5B}"/>
              </a:ext>
            </a:extLst>
          </p:cNvPr>
          <p:cNvCxnSpPr>
            <a:cxnSpLocks/>
          </p:cNvCxnSpPr>
          <p:nvPr/>
        </p:nvCxnSpPr>
        <p:spPr>
          <a:xfrm flipH="1">
            <a:off x="3482022" y="4982830"/>
            <a:ext cx="3065980" cy="57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79792-A6F7-47BD-A35C-AFA2B60AAA1B}"/>
              </a:ext>
            </a:extLst>
          </p:cNvPr>
          <p:cNvCxnSpPr>
            <a:cxnSpLocks/>
          </p:cNvCxnSpPr>
          <p:nvPr/>
        </p:nvCxnSpPr>
        <p:spPr>
          <a:xfrm flipH="1">
            <a:off x="3634421" y="5003141"/>
            <a:ext cx="2945935" cy="7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93B62D-3E0D-4F14-B5A3-39A31A9F8F9B}"/>
              </a:ext>
            </a:extLst>
          </p:cNvPr>
          <p:cNvCxnSpPr>
            <a:cxnSpLocks/>
          </p:cNvCxnSpPr>
          <p:nvPr/>
        </p:nvCxnSpPr>
        <p:spPr>
          <a:xfrm flipH="1">
            <a:off x="3524759" y="5319421"/>
            <a:ext cx="3065980" cy="57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5C367-82C7-4AFA-9968-8B1FB67FF32A}"/>
              </a:ext>
            </a:extLst>
          </p:cNvPr>
          <p:cNvCxnSpPr>
            <a:cxnSpLocks/>
          </p:cNvCxnSpPr>
          <p:nvPr/>
        </p:nvCxnSpPr>
        <p:spPr>
          <a:xfrm flipH="1">
            <a:off x="3634421" y="5757180"/>
            <a:ext cx="2825890" cy="40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4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A889-91DD-46D6-AA71-334C03BC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903"/>
            <a:ext cx="10515600" cy="274067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3D04-C448-4BBD-A4A9-81CD81E6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58" y="649332"/>
            <a:ext cx="10515600" cy="4351338"/>
          </a:xfrm>
        </p:spPr>
        <p:txBody>
          <a:bodyPr/>
          <a:lstStyle/>
          <a:p>
            <a:r>
              <a:rPr lang="en-US" dirty="0"/>
              <a:t>You need to use your personal database to create this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65E0-66FB-4C9E-B85D-8A3FEC1E91D4}"/>
              </a:ext>
            </a:extLst>
          </p:cNvPr>
          <p:cNvSpPr txBox="1"/>
          <p:nvPr/>
        </p:nvSpPr>
        <p:spPr>
          <a:xfrm>
            <a:off x="612396" y="29445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15F9D-D3F0-43A9-BC9D-DB0BC21819D9}"/>
              </a:ext>
            </a:extLst>
          </p:cNvPr>
          <p:cNvSpPr txBox="1"/>
          <p:nvPr/>
        </p:nvSpPr>
        <p:spPr>
          <a:xfrm>
            <a:off x="895516" y="1201094"/>
            <a:ext cx="43622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transactions (</a:t>
            </a:r>
          </a:p>
          <a:p>
            <a:r>
              <a:rPr lang="en-US" dirty="0"/>
              <a:t>  id INT PRIMARY KEY AUTO_INCREMENT,</a:t>
            </a:r>
          </a:p>
          <a:p>
            <a:r>
              <a:rPr lang="en-US" dirty="0"/>
              <a:t>  type ENUM('Income', 'Expense') NOT NULL,</a:t>
            </a:r>
          </a:p>
          <a:p>
            <a:r>
              <a:rPr lang="en-US" dirty="0"/>
              <a:t>  amount DECIMAL(10, 2) NOT NULL,</a:t>
            </a:r>
          </a:p>
          <a:p>
            <a:r>
              <a:rPr lang="en-US" dirty="0"/>
              <a:t>  date </a:t>
            </a:r>
            <a:r>
              <a:rPr lang="en-US" dirty="0" err="1"/>
              <a:t>DATE</a:t>
            </a:r>
            <a:r>
              <a:rPr lang="en-US" dirty="0"/>
              <a:t> NOT NULL,</a:t>
            </a:r>
          </a:p>
          <a:p>
            <a:r>
              <a:rPr lang="en-US" dirty="0"/>
              <a:t>  description VARCHAR(255),</a:t>
            </a:r>
          </a:p>
          <a:p>
            <a:r>
              <a:rPr lang="en-US" dirty="0"/>
              <a:t>  category VARCHAR(255)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B8691-E04F-453A-A865-AC917EB23754}"/>
              </a:ext>
            </a:extLst>
          </p:cNvPr>
          <p:cNvSpPr txBox="1"/>
          <p:nvPr/>
        </p:nvSpPr>
        <p:spPr>
          <a:xfrm>
            <a:off x="6001561" y="1507986"/>
            <a:ext cx="5412700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this command to set up your database table</a:t>
            </a:r>
          </a:p>
          <a:p>
            <a:r>
              <a:rPr lang="en-US" dirty="0"/>
              <a:t>Use this table</a:t>
            </a:r>
          </a:p>
          <a:p>
            <a:endParaRPr lang="en-US" dirty="0"/>
          </a:p>
          <a:p>
            <a:r>
              <a:rPr lang="en-US" dirty="0"/>
              <a:t>Log into your DB via </a:t>
            </a:r>
            <a:r>
              <a:rPr lang="en-US" dirty="0">
                <a:hlinkClick r:id="rId2"/>
              </a:rPr>
              <a:t>http://45.55.136.114/phpmyadmin</a:t>
            </a:r>
            <a:endParaRPr lang="en-US" dirty="0"/>
          </a:p>
          <a:p>
            <a:r>
              <a:rPr lang="en-US" dirty="0"/>
              <a:t>Click your database on the left </a:t>
            </a:r>
          </a:p>
          <a:p>
            <a:r>
              <a:rPr lang="en-US" dirty="0"/>
              <a:t>On the SQL tab enter the command can click ‘Go’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195E45-E107-4357-A4EB-312ACA38BA3B}"/>
              </a:ext>
            </a:extLst>
          </p:cNvPr>
          <p:cNvCxnSpPr/>
          <p:nvPr/>
        </p:nvCxnSpPr>
        <p:spPr>
          <a:xfrm flipH="1">
            <a:off x="5257800" y="1747006"/>
            <a:ext cx="734938" cy="67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1036E-FCF6-4FB6-8F7A-8D5CB121B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83" y="3627018"/>
            <a:ext cx="8401235" cy="30502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60BBE8-1146-4B44-90D3-C65D329D95DA}"/>
              </a:ext>
            </a:extLst>
          </p:cNvPr>
          <p:cNvCxnSpPr>
            <a:cxnSpLocks/>
          </p:cNvCxnSpPr>
          <p:nvPr/>
        </p:nvCxnSpPr>
        <p:spPr>
          <a:xfrm flipH="1">
            <a:off x="1775534" y="2891820"/>
            <a:ext cx="4267165" cy="187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5E9B6-E731-488D-ADBD-BEE668ECA013}"/>
              </a:ext>
            </a:extLst>
          </p:cNvPr>
          <p:cNvCxnSpPr>
            <a:cxnSpLocks/>
          </p:cNvCxnSpPr>
          <p:nvPr/>
        </p:nvCxnSpPr>
        <p:spPr>
          <a:xfrm flipH="1">
            <a:off x="3586580" y="3158455"/>
            <a:ext cx="3728620" cy="1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6077CE-4E88-4807-A827-7EA1730CE064}"/>
              </a:ext>
            </a:extLst>
          </p:cNvPr>
          <p:cNvCxnSpPr>
            <a:cxnSpLocks/>
          </p:cNvCxnSpPr>
          <p:nvPr/>
        </p:nvCxnSpPr>
        <p:spPr>
          <a:xfrm flipH="1">
            <a:off x="9517642" y="3129202"/>
            <a:ext cx="668082" cy="324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0E07771-21EA-403C-8322-EF029AEB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183" y="3955419"/>
            <a:ext cx="2364311" cy="2433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EA0373-0412-4E6B-B880-3EDF6F057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196" y="4607511"/>
            <a:ext cx="1072599" cy="192485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F3ADB-0BC0-44A8-8CB2-014C696E9C2D}"/>
              </a:ext>
            </a:extLst>
          </p:cNvPr>
          <p:cNvCxnSpPr>
            <a:cxnSpLocks/>
          </p:cNvCxnSpPr>
          <p:nvPr/>
        </p:nvCxnSpPr>
        <p:spPr>
          <a:xfrm flipH="1">
            <a:off x="4465468" y="3044220"/>
            <a:ext cx="1729632" cy="88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82966F-CAB3-4E36-AA3D-6981A23DDAD8}"/>
              </a:ext>
            </a:extLst>
          </p:cNvPr>
          <p:cNvCxnSpPr>
            <a:cxnSpLocks/>
          </p:cNvCxnSpPr>
          <p:nvPr/>
        </p:nvCxnSpPr>
        <p:spPr>
          <a:xfrm flipH="1">
            <a:off x="4196144" y="3119026"/>
            <a:ext cx="5060037" cy="201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7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655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Personal database</vt:lpstr>
      <vt:lpstr>PowerPoint Presentation</vt:lpstr>
      <vt:lpstr>Use these routes</vt:lpstr>
      <vt:lpstr>Controller starter code</vt:lpstr>
      <vt:lpstr>Notes on the UI</vt:lpstr>
      <vt:lpstr>What to hand in 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20</cp:revision>
  <dcterms:created xsi:type="dcterms:W3CDTF">2024-10-27T15:08:21Z</dcterms:created>
  <dcterms:modified xsi:type="dcterms:W3CDTF">2024-10-29T15:26:23Z</dcterms:modified>
</cp:coreProperties>
</file>