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0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44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76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46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61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39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29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53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0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8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F82E-0E00-4703-AA75-E2B0B908F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Comparing Neighborhoods Via Venues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550E-572C-47CE-8C5E-25298CAF0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Capstone</a:t>
            </a:r>
          </a:p>
        </p:txBody>
      </p:sp>
    </p:spTree>
    <p:extLst>
      <p:ext uri="{BB962C8B-B14F-4D97-AF65-F5344CB8AC3E}">
        <p14:creationId xmlns:p14="http://schemas.microsoft.com/office/powerpoint/2010/main" val="962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8B6E-3D0F-4DDE-9316-AB71FD56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600F-C509-4BB3-83A2-65A49F9C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were recently laid off from your job due to events revolving around the Coronavirus</a:t>
            </a:r>
          </a:p>
          <a:p>
            <a:r>
              <a:rPr lang="en-US" dirty="0"/>
              <a:t>You currently live in West Toronto</a:t>
            </a:r>
          </a:p>
          <a:p>
            <a:r>
              <a:rPr lang="en-US" dirty="0"/>
              <a:t>You recently received an offer from a company in East Toronto</a:t>
            </a:r>
          </a:p>
          <a:p>
            <a:r>
              <a:rPr lang="en-US" dirty="0"/>
              <a:t>You really like living in West Toronto and will only move to East Toronto (and accept the job offer) if the two boroughs are similar</a:t>
            </a:r>
          </a:p>
        </p:txBody>
      </p:sp>
    </p:spTree>
    <p:extLst>
      <p:ext uri="{BB962C8B-B14F-4D97-AF65-F5344CB8AC3E}">
        <p14:creationId xmlns:p14="http://schemas.microsoft.com/office/powerpoint/2010/main" val="8194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7143-65D4-47B2-AF63-6AD682E5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B32A-77E7-4C3C-AB4B-2CF36F02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Objective</a:t>
            </a:r>
            <a:r>
              <a:rPr lang="en-US" dirty="0"/>
              <a:t>: Compare the commerce/venues of East Toronto and West Toronto</a:t>
            </a:r>
          </a:p>
          <a:p>
            <a:r>
              <a:rPr lang="en-US" b="1" dirty="0"/>
              <a:t>Secondary Objective</a:t>
            </a:r>
            <a:r>
              <a:rPr lang="en-US" dirty="0"/>
              <a:t>: Compare commerce/venues between all boroughs of Toronto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0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D31C-6DF6-49F7-A909-4995AD3A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E109-2769-4914-B95F-290E05BC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Data Sources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https://en.wikipedia.org/wiki/List_of_postal_codes_of_Canada:_M</a:t>
            </a:r>
            <a:endParaRPr lang="en-US" dirty="0"/>
          </a:p>
          <a:p>
            <a:pPr lvl="2"/>
            <a:r>
              <a:rPr lang="en-US" dirty="0"/>
              <a:t>Extracted table with postal codes, as well as corresponding boroughs and neighborhoods</a:t>
            </a:r>
          </a:p>
          <a:p>
            <a:pPr lvl="1"/>
            <a:r>
              <a:rPr lang="en-US" u="sng" dirty="0">
                <a:hlinkClick r:id="rId3"/>
              </a:rPr>
              <a:t>https://cocl.us/Geospatial_data</a:t>
            </a:r>
            <a:endParaRPr lang="en-US" u="sng" dirty="0"/>
          </a:p>
          <a:p>
            <a:pPr lvl="2"/>
            <a:r>
              <a:rPr lang="en-US" dirty="0"/>
              <a:t>Incorporated latitude and longitude coordinates into the table collected from the above link</a:t>
            </a:r>
          </a:p>
          <a:p>
            <a:pPr lvl="1"/>
            <a:r>
              <a:rPr lang="en-US" dirty="0" err="1"/>
              <a:t>FourSquare</a:t>
            </a:r>
            <a:r>
              <a:rPr lang="en-US" dirty="0"/>
              <a:t> API</a:t>
            </a:r>
          </a:p>
          <a:p>
            <a:pPr lvl="2"/>
            <a:r>
              <a:rPr lang="en-US" dirty="0"/>
              <a:t>Collected venue information (coordinates, category, other info) from each of the Toronto neighborhoods</a:t>
            </a:r>
          </a:p>
          <a:p>
            <a:r>
              <a:rPr lang="en-US" b="1" dirty="0"/>
              <a:t>Data Cleansing:</a:t>
            </a:r>
          </a:p>
          <a:p>
            <a:pPr lvl="1"/>
            <a:r>
              <a:rPr lang="en-US" dirty="0"/>
              <a:t>Cleared out rows with “Not Assigned” values in the borough column of the Wikipedia table</a:t>
            </a:r>
          </a:p>
          <a:p>
            <a:pPr lvl="1"/>
            <a:r>
              <a:rPr lang="en-US" dirty="0"/>
              <a:t>When setting up data for visualization, deleted rows that were not assigned to clusters when performing the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122912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D8F7-D211-47BC-977B-829D5578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D6E1-F18E-4A24-A4C1-68369483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Steps for EDA:</a:t>
            </a:r>
          </a:p>
          <a:p>
            <a:pPr lvl="1"/>
            <a:r>
              <a:rPr lang="en-US" dirty="0"/>
              <a:t>Different venues, as well as their respective types and coordinates were examined</a:t>
            </a:r>
          </a:p>
          <a:p>
            <a:pPr lvl="1"/>
            <a:r>
              <a:rPr lang="en-US" dirty="0"/>
              <a:t>Venues were grouped by neighborhood</a:t>
            </a:r>
          </a:p>
          <a:p>
            <a:pPr lvl="1"/>
            <a:r>
              <a:rPr lang="en-US" dirty="0"/>
              <a:t>Compared existing venue types across each of the neighborhoods</a:t>
            </a:r>
          </a:p>
          <a:p>
            <a:pPr lvl="1"/>
            <a:r>
              <a:rPr lang="en-US" dirty="0"/>
              <a:t>“Frequency” of venues were calculated in each of the neighborhoods</a:t>
            </a:r>
          </a:p>
          <a:p>
            <a:pPr lvl="1"/>
            <a:r>
              <a:rPr lang="en-US" dirty="0"/>
              <a:t>Top 5 most frequent neighborhoods were visually compared</a:t>
            </a:r>
          </a:p>
          <a:p>
            <a:r>
              <a:rPr lang="en-US" b="1" dirty="0"/>
              <a:t>No major takeaways</a:t>
            </a:r>
          </a:p>
          <a:p>
            <a:r>
              <a:rPr lang="en-US" b="1" dirty="0"/>
              <a:t>Minor takeaways included the following:</a:t>
            </a:r>
          </a:p>
          <a:p>
            <a:pPr lvl="1"/>
            <a:r>
              <a:rPr lang="en-US" dirty="0"/>
              <a:t>Popular venues (restaurants, grocery stores, etc.) varied across each neighborhood</a:t>
            </a:r>
          </a:p>
          <a:p>
            <a:pPr lvl="1"/>
            <a:r>
              <a:rPr lang="en-US" dirty="0"/>
              <a:t>Restaurants, coffee shops, and grocery stores were some of your more common venues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7C60-CAF4-46FC-BD2D-9B5A5A48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97A0-BED1-4A24-97A2-2589BD42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was this algorithm utilized?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Wanted to cluster groups based on distance/similarity metrics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Solid developmental exercise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Would be helpful in comparing the venues of East Toronto and West Toronto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Easy to implement</a:t>
            </a:r>
          </a:p>
        </p:txBody>
      </p:sp>
    </p:spTree>
    <p:extLst>
      <p:ext uri="{BB962C8B-B14F-4D97-AF65-F5344CB8AC3E}">
        <p14:creationId xmlns:p14="http://schemas.microsoft.com/office/powerpoint/2010/main" val="231841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494F-BBDE-43E6-BF3C-690D5FA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7D32-8086-480D-8AC9-65C2375B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East Toronto and West Toronto are similar on the basis of venues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47E6-28D9-45BD-A1EA-F606E47261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6" y="3429000"/>
            <a:ext cx="3341914" cy="2332482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FDCEE6C-7BA8-4D36-B1AD-27D29B09C2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12" y="3158045"/>
            <a:ext cx="7212563" cy="30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E2A5-24E6-4B72-9C4A-8EEC0D4E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89E9-65FF-48A3-BBA3-E5102434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: East Toronto and West Toronto are comparable with respect to venues/commerce</a:t>
            </a:r>
          </a:p>
          <a:p>
            <a:r>
              <a:rPr lang="en-US" b="1" dirty="0"/>
              <a:t>Recommendation</a:t>
            </a:r>
            <a:r>
              <a:rPr lang="en-US" dirty="0"/>
              <a:t>: Compare other aspects of life between the two boroughs and further consider accepting the job offer – and living in – East Toronto.</a:t>
            </a:r>
          </a:p>
        </p:txBody>
      </p:sp>
    </p:spTree>
    <p:extLst>
      <p:ext uri="{BB962C8B-B14F-4D97-AF65-F5344CB8AC3E}">
        <p14:creationId xmlns:p14="http://schemas.microsoft.com/office/powerpoint/2010/main" val="164569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403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Comparing Neighborhoods Via Venues</vt:lpstr>
      <vt:lpstr>Context</vt:lpstr>
      <vt:lpstr>Objectives</vt:lpstr>
      <vt:lpstr>Data Acquisition and Cleaning</vt:lpstr>
      <vt:lpstr>Exploratory Data Analysis</vt:lpstr>
      <vt:lpstr>K-Means Algorithm</vt:lpstr>
      <vt:lpstr>Results</vt:lpstr>
      <vt:lpstr>Conclusion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Neighborhoods Via Venues</dc:title>
  <dc:creator>Harris, Ben</dc:creator>
  <cp:lastModifiedBy>Harris, Ben</cp:lastModifiedBy>
  <cp:revision>10</cp:revision>
  <dcterms:created xsi:type="dcterms:W3CDTF">2020-05-25T20:28:49Z</dcterms:created>
  <dcterms:modified xsi:type="dcterms:W3CDTF">2020-05-25T20:47:38Z</dcterms:modified>
</cp:coreProperties>
</file>